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4"/>
    <p:sldMasterId id="2147483728" r:id="rId5"/>
    <p:sldMasterId id="2147483736" r:id="rId6"/>
  </p:sldMasterIdLst>
  <p:notesMasterIdLst>
    <p:notesMasterId r:id="rId62"/>
  </p:notesMasterIdLst>
  <p:sldIdLst>
    <p:sldId id="585" r:id="rId7"/>
    <p:sldId id="631" r:id="rId8"/>
    <p:sldId id="620" r:id="rId9"/>
    <p:sldId id="588" r:id="rId10"/>
    <p:sldId id="589" r:id="rId11"/>
    <p:sldId id="590" r:id="rId12"/>
    <p:sldId id="591" r:id="rId13"/>
    <p:sldId id="592" r:id="rId14"/>
    <p:sldId id="621" r:id="rId15"/>
    <p:sldId id="594" r:id="rId16"/>
    <p:sldId id="593" r:id="rId17"/>
    <p:sldId id="596" r:id="rId18"/>
    <p:sldId id="633" r:id="rId19"/>
    <p:sldId id="313" r:id="rId20"/>
    <p:sldId id="624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05" r:id="rId29"/>
    <p:sldId id="606" r:id="rId30"/>
    <p:sldId id="618" r:id="rId31"/>
    <p:sldId id="265" r:id="rId32"/>
    <p:sldId id="288" r:id="rId33"/>
    <p:sldId id="289" r:id="rId34"/>
    <p:sldId id="626" r:id="rId35"/>
    <p:sldId id="627" r:id="rId36"/>
    <p:sldId id="628" r:id="rId37"/>
    <p:sldId id="284" r:id="rId38"/>
    <p:sldId id="632" r:id="rId39"/>
    <p:sldId id="622" r:id="rId40"/>
    <p:sldId id="294" r:id="rId41"/>
    <p:sldId id="280" r:id="rId42"/>
    <p:sldId id="295" r:id="rId43"/>
    <p:sldId id="311" r:id="rId44"/>
    <p:sldId id="279" r:id="rId45"/>
    <p:sldId id="281" r:id="rId46"/>
    <p:sldId id="282" r:id="rId47"/>
    <p:sldId id="283" r:id="rId48"/>
    <p:sldId id="328" r:id="rId49"/>
    <p:sldId id="370" r:id="rId50"/>
    <p:sldId id="296" r:id="rId51"/>
    <p:sldId id="297" r:id="rId52"/>
    <p:sldId id="625" r:id="rId53"/>
    <p:sldId id="608" r:id="rId54"/>
    <p:sldId id="629" r:id="rId55"/>
    <p:sldId id="609" r:id="rId56"/>
    <p:sldId id="630" r:id="rId57"/>
    <p:sldId id="614" r:id="rId58"/>
    <p:sldId id="420" r:id="rId59"/>
    <p:sldId id="419" r:id="rId60"/>
    <p:sldId id="61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37ABAF-AC44-4272-B0B0-74A58CE118D3}">
          <p14:sldIdLst>
            <p14:sldId id="585"/>
          </p14:sldIdLst>
        </p14:section>
        <p14:section name="Summary Section" id="{42C86C07-164F-4F70-ABBA-7BE9ED35C784}">
          <p14:sldIdLst>
            <p14:sldId id="631"/>
          </p14:sldIdLst>
        </p14:section>
        <p14:section name="Why Integrated Planning?" id="{B15FA0D8-286C-4670-92CE-BD00E124D7EC}">
          <p14:sldIdLst>
            <p14:sldId id="620"/>
            <p14:sldId id="588"/>
            <p14:sldId id="589"/>
            <p14:sldId id="590"/>
            <p14:sldId id="591"/>
            <p14:sldId id="592"/>
          </p14:sldIdLst>
        </p14:section>
        <p14:section name="The Project Management Plan" id="{D5503EBF-91CA-41AD-B178-549C3368A848}">
          <p14:sldIdLst>
            <p14:sldId id="621"/>
            <p14:sldId id="594"/>
            <p14:sldId id="593"/>
            <p14:sldId id="596"/>
          </p14:sldIdLst>
        </p14:section>
        <p14:section name="Time Management-Scheduling" id="{4F6B40CF-80B7-4819-99BF-D0B7F7E35A39}">
          <p14:sldIdLst>
            <p14:sldId id="633"/>
            <p14:sldId id="313"/>
            <p14:sldId id="624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</p14:sldIdLst>
        </p14:section>
        <p14:section name="Estimating Durations" id="{9AC63831-CCEF-4D29-85D1-15580859D718}">
          <p14:sldIdLst>
            <p14:sldId id="618"/>
            <p14:sldId id="265"/>
            <p14:sldId id="288"/>
            <p14:sldId id="289"/>
            <p14:sldId id="626"/>
            <p14:sldId id="627"/>
            <p14:sldId id="628"/>
            <p14:sldId id="284"/>
            <p14:sldId id="632"/>
          </p14:sldIdLst>
        </p14:section>
        <p14:section name="Sequencing Tasks" id="{C6D9FA64-EC92-402E-B99D-1B6F52201E49}">
          <p14:sldIdLst>
            <p14:sldId id="622"/>
            <p14:sldId id="294"/>
            <p14:sldId id="280"/>
            <p14:sldId id="295"/>
            <p14:sldId id="311"/>
            <p14:sldId id="279"/>
            <p14:sldId id="281"/>
            <p14:sldId id="282"/>
            <p14:sldId id="283"/>
            <p14:sldId id="328"/>
            <p14:sldId id="370"/>
            <p14:sldId id="296"/>
            <p14:sldId id="297"/>
            <p14:sldId id="625"/>
            <p14:sldId id="608"/>
          </p14:sldIdLst>
        </p14:section>
        <p14:section name="011 Individual Assignment" id="{F8DF4448-CC53-454D-B3C7-E2EB7D7F5E05}">
          <p14:sldIdLst>
            <p14:sldId id="629"/>
            <p14:sldId id="609"/>
            <p14:sldId id="630"/>
            <p14:sldId id="614"/>
            <p14:sldId id="420"/>
            <p14:sldId id="419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00"/>
    <a:srgbClr val="061D48"/>
    <a:srgbClr val="6600CC"/>
    <a:srgbClr val="9933FF"/>
    <a:srgbClr val="D8BDFF"/>
    <a:srgbClr val="00FFFF"/>
    <a:srgbClr val="3877EE"/>
    <a:srgbClr val="092D70"/>
    <a:srgbClr val="008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5256" autoAdjust="0"/>
  </p:normalViewPr>
  <p:slideViewPr>
    <p:cSldViewPr snapToGrid="0" snapToObjects="1" showGuides="1">
      <p:cViewPr varScale="1">
        <p:scale>
          <a:sx n="86" d="100"/>
          <a:sy n="86" d="100"/>
        </p:scale>
        <p:origin x="720" y="67"/>
      </p:cViewPr>
      <p:guideLst>
        <p:guide orient="horz" pos="2160"/>
        <p:guide pos="3840"/>
        <p:guide orient="horz" pos="482"/>
      </p:guideLst>
    </p:cSldViewPr>
  </p:slideViewPr>
  <p:outlineViewPr>
    <p:cViewPr>
      <p:scale>
        <a:sx n="33" d="100"/>
        <a:sy n="33" d="100"/>
      </p:scale>
      <p:origin x="0" y="-412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\MOD007198%20Project%20Management\Project%20fai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30758608532142"/>
          <c:y val="0.10857421009857705"/>
          <c:w val="0.71233987542601951"/>
          <c:h val="0.67979584628841305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Scope creep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82-4E13-B691-90EEF428C0C0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Scope creep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0.65999999999999992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82-4E13-B691-90EEF428C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7171439"/>
        <c:axId val="1127173103"/>
      </c:barChart>
      <c:catAx>
        <c:axId val="11271714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173103"/>
        <c:crosses val="autoZero"/>
        <c:auto val="1"/>
        <c:lblAlgn val="ctr"/>
        <c:lblOffset val="100"/>
        <c:noMultiLvlLbl val="0"/>
      </c:catAx>
      <c:valAx>
        <c:axId val="112717310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17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AF78F-3009-4CA6-B92C-AB1645900A3B}" type="doc">
      <dgm:prSet loTypeId="urn:microsoft.com/office/officeart/2005/8/layout/orgChart1" loCatId="hierarchy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61DDA999-E8DF-4773-9E99-A1C22C4FC93B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1.0 House Construction</a:t>
          </a:r>
        </a:p>
      </dgm:t>
    </dgm:pt>
    <dgm:pt modelId="{36BCCCEF-C7B0-4689-B875-3547B192B63F}" type="parTrans" cxnId="{7A5771EE-3678-4253-BD3E-EA417E6BCA7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DFB473F-1A43-431F-B588-7AB97D2E1E43}" type="sibTrans" cxnId="{7A5771EE-3678-4253-BD3E-EA417E6BCA7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A056ECA-34AB-4D02-A9B5-2AFCE1098E3A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1.1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Planning</a:t>
          </a:r>
        </a:p>
      </dgm:t>
    </dgm:pt>
    <dgm:pt modelId="{F8A954FE-DC4C-4CAA-B61C-7436BBA3529E}" type="parTrans" cxnId="{73487C17-5117-4E20-B525-0849CC9CDEF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29FE1EA-DE78-48A1-9AAD-ED79E9EAE93B}" type="sibTrans" cxnId="{73487C17-5117-4E20-B525-0849CC9CDEF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648FF57-DF3E-4B48-B1F0-B4A3A903DC40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1.2     External Construction</a:t>
          </a:r>
        </a:p>
      </dgm:t>
    </dgm:pt>
    <dgm:pt modelId="{2831A001-3752-4726-A4B2-F4BB21C35643}" type="parTrans" cxnId="{FAF01E36-9D88-4EEA-B17E-77406AA094F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4BF8EEA-471C-4CAA-9D70-C79ACA58604A}" type="sibTrans" cxnId="{FAF01E36-9D88-4EEA-B17E-77406AA094F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D642DB9-58C1-4781-8333-C59CD086D6E4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      Internal Construction</a:t>
          </a:r>
        </a:p>
      </dgm:t>
    </dgm:pt>
    <dgm:pt modelId="{21DC874C-4184-4F08-B21F-9F27A8E687AF}" type="parTrans" cxnId="{27554148-8E9E-42AF-915D-D51239FC7A5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21BF7313-D65A-431E-9456-AEA1A35400C7}" type="sibTrans" cxnId="{27554148-8E9E-42AF-915D-D51239FC7A5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A235934-3CE0-49BA-8AEB-09DC448C181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1.1.1.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Enlist an architect</a:t>
          </a:r>
        </a:p>
      </dgm:t>
    </dgm:pt>
    <dgm:pt modelId="{75404687-97EB-4A60-8479-D63C5D808EBB}" type="parTrans" cxnId="{0DB8BC77-AE21-4EC3-9178-54552142688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D0BCE9E8-1D3B-4A23-97AC-DE8B83D3CBBC}" type="sibTrans" cxnId="{0DB8BC77-AE21-4EC3-9178-54552142688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810FDFF-8ACA-4F06-B79C-C2B6555080A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1.1.2.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Finalise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 blueprint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design</a:t>
          </a:r>
        </a:p>
      </dgm:t>
    </dgm:pt>
    <dgm:pt modelId="{A55F7EEA-D4F5-4563-91D5-36D64017A73B}" type="parTrans" cxnId="{38EDCB15-7A9E-44AB-BED2-DC4F5EBA12C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D4A2979A-1744-44E2-897B-A7B5F0E1FF22}" type="sibTrans" cxnId="{38EDCB15-7A9E-44AB-BED2-DC4F5EBA12C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E7F39A1-567E-46A5-9F53-B79C1913633B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1.1.3.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Obtain planning permission</a:t>
          </a:r>
        </a:p>
      </dgm:t>
    </dgm:pt>
    <dgm:pt modelId="{8B999D29-52C5-4DD8-91AE-84D296D7E438}" type="parTrans" cxnId="{0A8F9CFE-F96F-4A65-92F2-0308CA75B7E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CA62A07-4A0D-43BE-98FE-C0568487A263}" type="sibTrans" cxnId="{0A8F9CFE-F96F-4A65-92F2-0308CA75B7E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73C8E600-1581-4854-9921-6E5F5FE6999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1.2.1.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Lay Foundations</a:t>
          </a:r>
        </a:p>
      </dgm:t>
    </dgm:pt>
    <dgm:pt modelId="{2C536038-16DA-4A6E-B37F-1F76F7166C90}" type="parTrans" cxnId="{D1AD2766-D9C2-44A2-9749-4D5D6181BE7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E7DBB28-B648-4244-BFE2-A1E74D02E533}" type="sibTrans" cxnId="{D1AD2766-D9C2-44A2-9749-4D5D6181BE7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87702E0-2721-49A6-BA48-B3BCCB1B158D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1.2.2.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Construct external walls</a:t>
          </a:r>
        </a:p>
      </dgm:t>
    </dgm:pt>
    <dgm:pt modelId="{0C633A2E-E121-4837-928B-2CCE0E6B7DC1}" type="parTrans" cxnId="{6576F06E-F570-44B6-8EFE-A8909F1F071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9AAE52E-4F74-4411-8A21-50704BB6FA6C}" type="sibTrans" cxnId="{6576F06E-F570-44B6-8EFE-A8909F1F071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6C92109-C22D-475F-83F6-3D01A2AC5D2F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1.2.3.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Construct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roof</a:t>
          </a:r>
        </a:p>
      </dgm:t>
    </dgm:pt>
    <dgm:pt modelId="{87DF3AA0-0C3A-43BC-AAD7-47A5529F457C}" type="parTrans" cxnId="{C0BAD845-4685-409C-A68E-0E71A3C30DE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E681D72-35D1-44D0-B177-79E46C59177B}" type="sibTrans" cxnId="{C0BAD845-4685-409C-A68E-0E71A3C30DE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DDA9067-ABC4-469E-9035-8F3D32A21436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1.3.1.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Construct internal walls</a:t>
          </a:r>
        </a:p>
      </dgm:t>
    </dgm:pt>
    <dgm:pt modelId="{4621D437-0F68-43B7-8AAD-5AA978CFD47F}" type="parTrans" cxnId="{C8079F63-EE76-45FC-89E0-BE8853A84CC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D3D5349-E2B2-4386-8E19-79EB21EB906E}" type="sibTrans" cxnId="{C8079F63-EE76-45FC-89E0-BE8853A84CC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9F7D57E-125A-4A96-B864-29E12356BC7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1.3.3.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Fit ceilings</a:t>
          </a:r>
        </a:p>
      </dgm:t>
    </dgm:pt>
    <dgm:pt modelId="{F6B4AC7C-4FDF-4D84-BFF8-F10A2D333AEB}" type="parTrans" cxnId="{3D491EBB-D04D-40B1-A4B3-410816ACE64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DB8AA1E-9ADE-41CD-B9C5-22D9711F628C}" type="sibTrans" cxnId="{3D491EBB-D04D-40B1-A4B3-410816ACE64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E880BF7-F676-473F-B6C3-E7F6FF9E61BE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1.3.4.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Fit  windows and doors</a:t>
          </a:r>
        </a:p>
      </dgm:t>
    </dgm:pt>
    <dgm:pt modelId="{0347E307-B3B0-4935-A36D-8A043A35CE0D}" type="parTrans" cxnId="{D1175096-62A5-4402-8C7F-B59C9C1E393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BE79323-6B98-40C9-8546-E9479C9185AE}" type="sibTrans" cxnId="{D1175096-62A5-4402-8C7F-B59C9C1E393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A6EBAE5-B154-4E2A-A774-2DF080E52FE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1.3.2.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Lay flooring</a:t>
          </a:r>
        </a:p>
      </dgm:t>
    </dgm:pt>
    <dgm:pt modelId="{A68BC1C4-B8BB-413F-BA43-710BF70672A6}" type="parTrans" cxnId="{B39C1746-F7F1-43B6-ADE2-17187A9E984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C76A200-2E3A-41C3-A6FA-FEB5DCD1C5F7}" type="sibTrans" cxnId="{B39C1746-F7F1-43B6-ADE2-17187A9E984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4CF86AB3-4242-44DE-B863-E40011F17B6E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1.3.5.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Install stairs</a:t>
          </a:r>
        </a:p>
      </dgm:t>
    </dgm:pt>
    <dgm:pt modelId="{82C00E3F-EC7E-43B1-A98C-BB53A4CE1B48}" type="parTrans" cxnId="{D3376D16-E671-4326-9000-B342E559B53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7E78BDC-6FA5-4508-AB64-60F7C0A8DF23}" type="sibTrans" cxnId="{D3376D16-E671-4326-9000-B342E559B53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E990EA9-BE3F-40C5-BE95-83C0E45E43D3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1.4.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Services</a:t>
          </a:r>
        </a:p>
      </dgm:t>
    </dgm:pt>
    <dgm:pt modelId="{F0E444CC-57C3-4A96-B027-1BC36FE20FBF}" type="parTrans" cxnId="{47795345-3A91-42C5-8544-6EF99F51880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A4BA893-4B85-4B40-8BB6-589CDBDDA29E}" type="sibTrans" cxnId="{47795345-3A91-42C5-8544-6EF99F51880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C5326D7C-607A-4DA7-8913-1B5C55B8EF31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1.4.1.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Install plumbing</a:t>
          </a:r>
        </a:p>
      </dgm:t>
    </dgm:pt>
    <dgm:pt modelId="{447DFDD0-73D7-4E82-851A-90258073BF97}" type="parTrans" cxnId="{D7714E0B-D00A-4D93-9B58-82D5AD682B58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16ACDDF-65E3-48DE-8B94-A54F5DBC37B4}" type="sibTrans" cxnId="{D7714E0B-D00A-4D93-9B58-82D5AD682B58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701E599-A52A-4BEE-90E8-44F21A2B49E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1.4.2.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Install electrics: power and lighting</a:t>
          </a:r>
        </a:p>
      </dgm:t>
    </dgm:pt>
    <dgm:pt modelId="{2E19AFA1-46B1-4707-A4EB-0C84F30B2F43}" type="parTrans" cxnId="{B74D0CCA-17AD-4024-97DF-216D576118F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6F07156-6337-493A-A885-39F50467ECC1}" type="sibTrans" cxnId="{B74D0CCA-17AD-4024-97DF-216D576118F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F06CCC6-C9B2-4F09-8BCC-24E09596B07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1.4.3.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Install heating and air conditioning</a:t>
          </a:r>
        </a:p>
      </dgm:t>
    </dgm:pt>
    <dgm:pt modelId="{177C1241-5DFB-49DB-8E9A-1E5BF4BF03AD}" type="parTrans" cxnId="{CC726D0A-D160-4C4B-AF97-005415AD192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F197157D-9EC5-4EA0-BEE8-4336DF962EFA}" type="sibTrans" cxnId="{CC726D0A-D160-4C4B-AF97-005415AD192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E60A855-1390-434E-B08A-73C417D4957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Decoration</a:t>
          </a:r>
        </a:p>
      </dgm:t>
    </dgm:pt>
    <dgm:pt modelId="{C76228CF-4692-489D-96C1-752EC4D3BFFE}" type="parTrans" cxnId="{D262D0C7-A592-4310-B250-C9A1F927C0B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0E98E9E-729B-437E-9B39-FDD07ADB3FEB}" type="sibTrans" cxnId="{D262D0C7-A592-4310-B250-C9A1F927C0B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D8233EB0-B08C-4C83-89DF-2F823D73FEE3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1.5.1.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Plaster and paint walls</a:t>
          </a:r>
        </a:p>
      </dgm:t>
    </dgm:pt>
    <dgm:pt modelId="{5640241C-C633-4F9A-9CEA-1956EEC87173}" type="parTrans" cxnId="{C684B111-A523-4778-BE98-B375B98F1710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EB02051-3D48-4DA8-B458-306923320EF3}" type="sibTrans" cxnId="{C684B111-A523-4778-BE98-B375B98F1710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7907ED6-F432-4408-9DFF-7750C52E7CA5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1.5.2.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Lay floor  coverings</a:t>
          </a:r>
        </a:p>
      </dgm:t>
    </dgm:pt>
    <dgm:pt modelId="{57EBF468-816B-4DD4-9C44-92DED209EBDD}" type="parTrans" cxnId="{5BAF50A5-0CBA-4D2D-977A-652AB13E6DD5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0C151D0-C4F5-4F9A-9632-DD8C064D3A35}" type="sibTrans" cxnId="{5BAF50A5-0CBA-4D2D-977A-652AB13E6DD5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326892EB-F21A-4707-BACA-7E843F9C611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1.5.3.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Install kitchen</a:t>
          </a:r>
        </a:p>
      </dgm:t>
    </dgm:pt>
    <dgm:pt modelId="{A20CEF45-CAE4-49AC-9C7C-248A9FD82BBB}" type="parTrans" cxnId="{F9655FDB-64E3-40BE-BF4B-26A6F6C9776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740AF9EA-A518-49EB-B044-7CBC3F1829F0}" type="sibTrans" cxnId="{F9655FDB-64E3-40BE-BF4B-26A6F6C9776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0AD83ED-F1BB-4FBD-ADF1-A5AD447B9696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1.5.4.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Complete bathrooms</a:t>
          </a:r>
        </a:p>
      </dgm:t>
    </dgm:pt>
    <dgm:pt modelId="{32AEE588-7720-49D3-93D9-B24A2946BB9E}" type="parTrans" cxnId="{BEA346B0-A6AD-4835-B786-8FDE7789099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D665D8A-4826-4BE3-9C78-FB4532E7E68F}" type="sibTrans" cxnId="{BEA346B0-A6AD-4835-B786-8FDE7789099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71C02D12-3653-4E97-9139-27ABA543D68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1.5.5.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Furnish the house</a:t>
          </a:r>
        </a:p>
      </dgm:t>
    </dgm:pt>
    <dgm:pt modelId="{5481A365-9F25-47F1-8388-B34F4B43D891}" type="parTrans" cxnId="{58F6754E-769D-43D5-A4C7-D0230F700B9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3A2CF970-CDF5-449D-8C3D-40B58493EF97}" type="sibTrans" cxnId="{58F6754E-769D-43D5-A4C7-D0230F700B9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15F3C6C-39A8-4CBD-AB96-55C2148E6C47}" type="pres">
      <dgm:prSet presAssocID="{29FAF78F-3009-4CA6-B92C-AB1645900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05EC01-7449-4C85-8C55-795E5C538764}" type="pres">
      <dgm:prSet presAssocID="{61DDA999-E8DF-4773-9E99-A1C22C4FC93B}" presName="hierRoot1" presStyleCnt="0">
        <dgm:presLayoutVars>
          <dgm:hierBranch val="init"/>
        </dgm:presLayoutVars>
      </dgm:prSet>
      <dgm:spPr/>
    </dgm:pt>
    <dgm:pt modelId="{4AE25F83-641B-495C-9561-2B9A9D56857C}" type="pres">
      <dgm:prSet presAssocID="{61DDA999-E8DF-4773-9E99-A1C22C4FC93B}" presName="rootComposite1" presStyleCnt="0"/>
      <dgm:spPr/>
    </dgm:pt>
    <dgm:pt modelId="{0456B24C-F5FA-4C53-9058-7DA295198EA4}" type="pres">
      <dgm:prSet presAssocID="{61DDA999-E8DF-4773-9E99-A1C22C4FC93B}" presName="rootText1" presStyleLbl="node0" presStyleIdx="0" presStyleCnt="1" custScaleX="188001" custScaleY="65803">
        <dgm:presLayoutVars>
          <dgm:chPref val="3"/>
        </dgm:presLayoutVars>
      </dgm:prSet>
      <dgm:spPr/>
    </dgm:pt>
    <dgm:pt modelId="{86BF18EB-0E32-40A5-A6BD-F6130D82BDBF}" type="pres">
      <dgm:prSet presAssocID="{61DDA999-E8DF-4773-9E99-A1C22C4FC93B}" presName="rootConnector1" presStyleLbl="node1" presStyleIdx="0" presStyleCnt="0"/>
      <dgm:spPr/>
    </dgm:pt>
    <dgm:pt modelId="{EA30D058-1756-4DEC-B394-C0BFF581EE43}" type="pres">
      <dgm:prSet presAssocID="{61DDA999-E8DF-4773-9E99-A1C22C4FC93B}" presName="hierChild2" presStyleCnt="0"/>
      <dgm:spPr/>
    </dgm:pt>
    <dgm:pt modelId="{CA87A1E5-0245-49EB-B45F-5650E883266B}" type="pres">
      <dgm:prSet presAssocID="{F8A954FE-DC4C-4CAA-B61C-7436BBA3529E}" presName="Name37" presStyleLbl="parChTrans1D2" presStyleIdx="0" presStyleCnt="5"/>
      <dgm:spPr/>
    </dgm:pt>
    <dgm:pt modelId="{02C157D9-2C58-42C3-B6B5-D613FE3AA679}" type="pres">
      <dgm:prSet presAssocID="{AA056ECA-34AB-4D02-A9B5-2AFCE1098E3A}" presName="hierRoot2" presStyleCnt="0">
        <dgm:presLayoutVars>
          <dgm:hierBranch val="init"/>
        </dgm:presLayoutVars>
      </dgm:prSet>
      <dgm:spPr/>
    </dgm:pt>
    <dgm:pt modelId="{AE00091A-CDFF-4C1C-8946-8E024A324B92}" type="pres">
      <dgm:prSet presAssocID="{AA056ECA-34AB-4D02-A9B5-2AFCE1098E3A}" presName="rootComposite" presStyleCnt="0"/>
      <dgm:spPr/>
    </dgm:pt>
    <dgm:pt modelId="{5693F9B3-5922-4B98-AC77-9F9C5BE2BC6B}" type="pres">
      <dgm:prSet presAssocID="{AA056ECA-34AB-4D02-A9B5-2AFCE1098E3A}" presName="rootText" presStyleLbl="node2" presStyleIdx="0" presStyleCnt="5" custScaleX="124861" custScaleY="114339" custLinFactNeighborY="-9486">
        <dgm:presLayoutVars>
          <dgm:chPref val="3"/>
        </dgm:presLayoutVars>
      </dgm:prSet>
      <dgm:spPr/>
    </dgm:pt>
    <dgm:pt modelId="{FD150E11-8817-45A6-A0A5-8CB60A8923B6}" type="pres">
      <dgm:prSet presAssocID="{AA056ECA-34AB-4D02-A9B5-2AFCE1098E3A}" presName="rootConnector" presStyleLbl="node2" presStyleIdx="0" presStyleCnt="5"/>
      <dgm:spPr/>
    </dgm:pt>
    <dgm:pt modelId="{557D32C4-B59A-439A-B6CC-6E43410F951A}" type="pres">
      <dgm:prSet presAssocID="{AA056ECA-34AB-4D02-A9B5-2AFCE1098E3A}" presName="hierChild4" presStyleCnt="0"/>
      <dgm:spPr/>
    </dgm:pt>
    <dgm:pt modelId="{12931919-70C7-4B29-816C-791F936A3A8C}" type="pres">
      <dgm:prSet presAssocID="{75404687-97EB-4A60-8479-D63C5D808EBB}" presName="Name37" presStyleLbl="parChTrans1D3" presStyleIdx="0" presStyleCnt="19"/>
      <dgm:spPr/>
    </dgm:pt>
    <dgm:pt modelId="{14B68ACC-3C81-46DA-9FEC-24259B14EDF6}" type="pres">
      <dgm:prSet presAssocID="{1A235934-3CE0-49BA-8AEB-09DC448C1819}" presName="hierRoot2" presStyleCnt="0">
        <dgm:presLayoutVars>
          <dgm:hierBranch val="init"/>
        </dgm:presLayoutVars>
      </dgm:prSet>
      <dgm:spPr/>
    </dgm:pt>
    <dgm:pt modelId="{1EE856EA-ED32-4248-9232-2F52EA9E7991}" type="pres">
      <dgm:prSet presAssocID="{1A235934-3CE0-49BA-8AEB-09DC448C1819}" presName="rootComposite" presStyleCnt="0"/>
      <dgm:spPr/>
    </dgm:pt>
    <dgm:pt modelId="{37F8D154-5D2E-47A3-B939-3E803BCF976A}" type="pres">
      <dgm:prSet presAssocID="{1A235934-3CE0-49BA-8AEB-09DC448C1819}" presName="rootText" presStyleLbl="node3" presStyleIdx="0" presStyleCnt="19" custScaleY="139615" custLinFactNeighborX="-3162" custLinFactNeighborY="-34782">
        <dgm:presLayoutVars>
          <dgm:chPref val="3"/>
        </dgm:presLayoutVars>
      </dgm:prSet>
      <dgm:spPr/>
    </dgm:pt>
    <dgm:pt modelId="{054BDE30-3E00-4F0B-BF92-23A02A3DF89A}" type="pres">
      <dgm:prSet presAssocID="{1A235934-3CE0-49BA-8AEB-09DC448C1819}" presName="rootConnector" presStyleLbl="node3" presStyleIdx="0" presStyleCnt="19"/>
      <dgm:spPr/>
    </dgm:pt>
    <dgm:pt modelId="{2C661C7F-9D22-4B67-B495-2471054673E5}" type="pres">
      <dgm:prSet presAssocID="{1A235934-3CE0-49BA-8AEB-09DC448C1819}" presName="hierChild4" presStyleCnt="0"/>
      <dgm:spPr/>
    </dgm:pt>
    <dgm:pt modelId="{B67A1D86-94FC-4FE2-8F01-77CC774993F5}" type="pres">
      <dgm:prSet presAssocID="{1A235934-3CE0-49BA-8AEB-09DC448C1819}" presName="hierChild5" presStyleCnt="0"/>
      <dgm:spPr/>
    </dgm:pt>
    <dgm:pt modelId="{097C8BD6-9322-494A-A812-5A29D47F4065}" type="pres">
      <dgm:prSet presAssocID="{A55F7EEA-D4F5-4563-91D5-36D64017A73B}" presName="Name37" presStyleLbl="parChTrans1D3" presStyleIdx="1" presStyleCnt="19"/>
      <dgm:spPr/>
    </dgm:pt>
    <dgm:pt modelId="{2962F1F2-F529-4F06-8EF2-9CA7EB9444FC}" type="pres">
      <dgm:prSet presAssocID="{E810FDFF-8ACA-4F06-B79C-C2B6555080A9}" presName="hierRoot2" presStyleCnt="0">
        <dgm:presLayoutVars>
          <dgm:hierBranch val="init"/>
        </dgm:presLayoutVars>
      </dgm:prSet>
      <dgm:spPr/>
    </dgm:pt>
    <dgm:pt modelId="{4D010B94-A312-43E9-8375-0FD48E6C3A26}" type="pres">
      <dgm:prSet presAssocID="{E810FDFF-8ACA-4F06-B79C-C2B6555080A9}" presName="rootComposite" presStyleCnt="0"/>
      <dgm:spPr/>
    </dgm:pt>
    <dgm:pt modelId="{370577F8-46E2-47E4-8A7B-25F7A8787EA4}" type="pres">
      <dgm:prSet presAssocID="{E810FDFF-8ACA-4F06-B79C-C2B6555080A9}" presName="rootText" presStyleLbl="node3" presStyleIdx="1" presStyleCnt="19" custScaleX="112377" custScaleY="217211" custLinFactNeighborY="-51904">
        <dgm:presLayoutVars>
          <dgm:chPref val="3"/>
        </dgm:presLayoutVars>
      </dgm:prSet>
      <dgm:spPr/>
    </dgm:pt>
    <dgm:pt modelId="{51DE111F-A9C5-48B3-ADCE-87DF7D1911A7}" type="pres">
      <dgm:prSet presAssocID="{E810FDFF-8ACA-4F06-B79C-C2B6555080A9}" presName="rootConnector" presStyleLbl="node3" presStyleIdx="1" presStyleCnt="19"/>
      <dgm:spPr/>
    </dgm:pt>
    <dgm:pt modelId="{C76AE517-4BC9-4DCA-9758-A17919AFEED0}" type="pres">
      <dgm:prSet presAssocID="{E810FDFF-8ACA-4F06-B79C-C2B6555080A9}" presName="hierChild4" presStyleCnt="0"/>
      <dgm:spPr/>
    </dgm:pt>
    <dgm:pt modelId="{6D8D6D72-2877-4199-8DBC-E97423C94449}" type="pres">
      <dgm:prSet presAssocID="{E810FDFF-8ACA-4F06-B79C-C2B6555080A9}" presName="hierChild5" presStyleCnt="0"/>
      <dgm:spPr/>
    </dgm:pt>
    <dgm:pt modelId="{13CCCA36-DF4D-4784-8A8E-25433AEC6D6C}" type="pres">
      <dgm:prSet presAssocID="{8B999D29-52C5-4DD8-91AE-84D296D7E438}" presName="Name37" presStyleLbl="parChTrans1D3" presStyleIdx="2" presStyleCnt="19"/>
      <dgm:spPr/>
    </dgm:pt>
    <dgm:pt modelId="{0EA1B6AC-F1E2-4346-8EFC-D6544A43F3C6}" type="pres">
      <dgm:prSet presAssocID="{8E7F39A1-567E-46A5-9F53-B79C1913633B}" presName="hierRoot2" presStyleCnt="0">
        <dgm:presLayoutVars>
          <dgm:hierBranch val="init"/>
        </dgm:presLayoutVars>
      </dgm:prSet>
      <dgm:spPr/>
    </dgm:pt>
    <dgm:pt modelId="{4AA4A912-A5CF-46E4-A4AD-56FD1AEB9FA0}" type="pres">
      <dgm:prSet presAssocID="{8E7F39A1-567E-46A5-9F53-B79C1913633B}" presName="rootComposite" presStyleCnt="0"/>
      <dgm:spPr/>
    </dgm:pt>
    <dgm:pt modelId="{955E4D75-BA17-41DF-A8F1-EEF1D18D17AF}" type="pres">
      <dgm:prSet presAssocID="{8E7F39A1-567E-46A5-9F53-B79C1913633B}" presName="rootText" presStyleLbl="node3" presStyleIdx="2" presStyleCnt="19" custScaleY="218606" custLinFactNeighborY="-47418">
        <dgm:presLayoutVars>
          <dgm:chPref val="3"/>
        </dgm:presLayoutVars>
      </dgm:prSet>
      <dgm:spPr/>
    </dgm:pt>
    <dgm:pt modelId="{9A3FA70B-309A-488F-85E7-3B516B44A16C}" type="pres">
      <dgm:prSet presAssocID="{8E7F39A1-567E-46A5-9F53-B79C1913633B}" presName="rootConnector" presStyleLbl="node3" presStyleIdx="2" presStyleCnt="19"/>
      <dgm:spPr/>
    </dgm:pt>
    <dgm:pt modelId="{FC9E7430-DC0A-405F-8993-53A70B6CFA47}" type="pres">
      <dgm:prSet presAssocID="{8E7F39A1-567E-46A5-9F53-B79C1913633B}" presName="hierChild4" presStyleCnt="0"/>
      <dgm:spPr/>
    </dgm:pt>
    <dgm:pt modelId="{F36C62E2-96E1-4CD7-BA43-29DF4AA9C2DB}" type="pres">
      <dgm:prSet presAssocID="{8E7F39A1-567E-46A5-9F53-B79C1913633B}" presName="hierChild5" presStyleCnt="0"/>
      <dgm:spPr/>
    </dgm:pt>
    <dgm:pt modelId="{10499FB5-FB12-4623-92C1-95705AC3013B}" type="pres">
      <dgm:prSet presAssocID="{AA056ECA-34AB-4D02-A9B5-2AFCE1098E3A}" presName="hierChild5" presStyleCnt="0"/>
      <dgm:spPr/>
    </dgm:pt>
    <dgm:pt modelId="{726C07E3-9201-4444-8EDC-57A2A45AE85B}" type="pres">
      <dgm:prSet presAssocID="{2831A001-3752-4726-A4B2-F4BB21C35643}" presName="Name37" presStyleLbl="parChTrans1D2" presStyleIdx="1" presStyleCnt="5"/>
      <dgm:spPr/>
    </dgm:pt>
    <dgm:pt modelId="{8922CAF5-CBF4-4F9C-9931-5D3E87B809E4}" type="pres">
      <dgm:prSet presAssocID="{6648FF57-DF3E-4B48-B1F0-B4A3A903DC40}" presName="hierRoot2" presStyleCnt="0">
        <dgm:presLayoutVars>
          <dgm:hierBranch val="init"/>
        </dgm:presLayoutVars>
      </dgm:prSet>
      <dgm:spPr/>
    </dgm:pt>
    <dgm:pt modelId="{62A9BC76-5BD5-4E93-94FA-DE1463D99933}" type="pres">
      <dgm:prSet presAssocID="{6648FF57-DF3E-4B48-B1F0-B4A3A903DC40}" presName="rootComposite" presStyleCnt="0"/>
      <dgm:spPr/>
    </dgm:pt>
    <dgm:pt modelId="{9E977C48-4532-451F-A391-D54F1CDA83A8}" type="pres">
      <dgm:prSet presAssocID="{6648FF57-DF3E-4B48-B1F0-B4A3A903DC40}" presName="rootText" presStyleLbl="node2" presStyleIdx="1" presStyleCnt="5" custScaleX="128018" custScaleY="119949" custLinFactNeighborY="-9486">
        <dgm:presLayoutVars>
          <dgm:chPref val="3"/>
        </dgm:presLayoutVars>
      </dgm:prSet>
      <dgm:spPr/>
    </dgm:pt>
    <dgm:pt modelId="{A6367840-8CCF-452C-95E4-C4B1FFCC5B2A}" type="pres">
      <dgm:prSet presAssocID="{6648FF57-DF3E-4B48-B1F0-B4A3A903DC40}" presName="rootConnector" presStyleLbl="node2" presStyleIdx="1" presStyleCnt="5"/>
      <dgm:spPr/>
    </dgm:pt>
    <dgm:pt modelId="{36D46551-FEB2-4C57-A27B-2B72E673EE46}" type="pres">
      <dgm:prSet presAssocID="{6648FF57-DF3E-4B48-B1F0-B4A3A903DC40}" presName="hierChild4" presStyleCnt="0"/>
      <dgm:spPr/>
    </dgm:pt>
    <dgm:pt modelId="{06314FB4-0A63-4F67-BE50-199A5CF29197}" type="pres">
      <dgm:prSet presAssocID="{2C536038-16DA-4A6E-B37F-1F76F7166C90}" presName="Name37" presStyleLbl="parChTrans1D3" presStyleIdx="3" presStyleCnt="19"/>
      <dgm:spPr/>
    </dgm:pt>
    <dgm:pt modelId="{6BEF85B4-0F3E-4827-B5DB-CECDE63A815F}" type="pres">
      <dgm:prSet presAssocID="{73C8E600-1581-4854-9921-6E5F5FE6999A}" presName="hierRoot2" presStyleCnt="0">
        <dgm:presLayoutVars>
          <dgm:hierBranch val="init"/>
        </dgm:presLayoutVars>
      </dgm:prSet>
      <dgm:spPr/>
    </dgm:pt>
    <dgm:pt modelId="{4164D6D9-0EA4-4566-866D-4FA8DF92C9C6}" type="pres">
      <dgm:prSet presAssocID="{73C8E600-1581-4854-9921-6E5F5FE6999A}" presName="rootComposite" presStyleCnt="0"/>
      <dgm:spPr/>
    </dgm:pt>
    <dgm:pt modelId="{AC1E3DDD-0306-415F-88A1-0ECF54235B6A}" type="pres">
      <dgm:prSet presAssocID="{73C8E600-1581-4854-9921-6E5F5FE6999A}" presName="rootText" presStyleLbl="node3" presStyleIdx="3" presStyleCnt="19" custScaleY="151271" custLinFactNeighborX="-3162" custLinFactNeighborY="-34782">
        <dgm:presLayoutVars>
          <dgm:chPref val="3"/>
        </dgm:presLayoutVars>
      </dgm:prSet>
      <dgm:spPr/>
    </dgm:pt>
    <dgm:pt modelId="{78876256-EB2E-4037-8DEA-706E0379576F}" type="pres">
      <dgm:prSet presAssocID="{73C8E600-1581-4854-9921-6E5F5FE6999A}" presName="rootConnector" presStyleLbl="node3" presStyleIdx="3" presStyleCnt="19"/>
      <dgm:spPr/>
    </dgm:pt>
    <dgm:pt modelId="{A228D7EA-B921-4DB0-A08A-103AEDB639BE}" type="pres">
      <dgm:prSet presAssocID="{73C8E600-1581-4854-9921-6E5F5FE6999A}" presName="hierChild4" presStyleCnt="0"/>
      <dgm:spPr/>
    </dgm:pt>
    <dgm:pt modelId="{955FF957-7988-4EDE-BFB0-A708CC7F3B12}" type="pres">
      <dgm:prSet presAssocID="{73C8E600-1581-4854-9921-6E5F5FE6999A}" presName="hierChild5" presStyleCnt="0"/>
      <dgm:spPr/>
    </dgm:pt>
    <dgm:pt modelId="{EFC206E8-460D-41B2-BC00-83C9624A95FB}" type="pres">
      <dgm:prSet presAssocID="{0C633A2E-E121-4837-928B-2CCE0E6B7DC1}" presName="Name37" presStyleLbl="parChTrans1D3" presStyleIdx="4" presStyleCnt="19"/>
      <dgm:spPr/>
    </dgm:pt>
    <dgm:pt modelId="{BAE4993D-2907-4053-BF68-3C0B598A2F66}" type="pres">
      <dgm:prSet presAssocID="{887702E0-2721-49A6-BA48-B3BCCB1B158D}" presName="hierRoot2" presStyleCnt="0">
        <dgm:presLayoutVars>
          <dgm:hierBranch val="init"/>
        </dgm:presLayoutVars>
      </dgm:prSet>
      <dgm:spPr/>
    </dgm:pt>
    <dgm:pt modelId="{77FB1B55-9135-4843-8087-6363D11B63D1}" type="pres">
      <dgm:prSet presAssocID="{887702E0-2721-49A6-BA48-B3BCCB1B158D}" presName="rootComposite" presStyleCnt="0"/>
      <dgm:spPr/>
    </dgm:pt>
    <dgm:pt modelId="{8A246373-1EDA-429A-9DA6-D67E1020B147}" type="pres">
      <dgm:prSet presAssocID="{887702E0-2721-49A6-BA48-B3BCCB1B158D}" presName="rootText" presStyleLbl="node3" presStyleIdx="4" presStyleCnt="19" custScaleY="198532" custLinFactNeighborY="-31582">
        <dgm:presLayoutVars>
          <dgm:chPref val="3"/>
        </dgm:presLayoutVars>
      </dgm:prSet>
      <dgm:spPr/>
    </dgm:pt>
    <dgm:pt modelId="{109A0801-3466-4BF1-AE63-0914FF2D1269}" type="pres">
      <dgm:prSet presAssocID="{887702E0-2721-49A6-BA48-B3BCCB1B158D}" presName="rootConnector" presStyleLbl="node3" presStyleIdx="4" presStyleCnt="19"/>
      <dgm:spPr/>
    </dgm:pt>
    <dgm:pt modelId="{360DA047-EAA1-412B-9B2B-58A531752DFD}" type="pres">
      <dgm:prSet presAssocID="{887702E0-2721-49A6-BA48-B3BCCB1B158D}" presName="hierChild4" presStyleCnt="0"/>
      <dgm:spPr/>
    </dgm:pt>
    <dgm:pt modelId="{258F083D-191F-427E-AB46-7A1E11622C5C}" type="pres">
      <dgm:prSet presAssocID="{887702E0-2721-49A6-BA48-B3BCCB1B158D}" presName="hierChild5" presStyleCnt="0"/>
      <dgm:spPr/>
    </dgm:pt>
    <dgm:pt modelId="{4DDBFF00-1AD0-4C1B-AC25-FD3382169AE7}" type="pres">
      <dgm:prSet presAssocID="{87DF3AA0-0C3A-43BC-AAD7-47A5529F457C}" presName="Name37" presStyleLbl="parChTrans1D3" presStyleIdx="5" presStyleCnt="19"/>
      <dgm:spPr/>
    </dgm:pt>
    <dgm:pt modelId="{7655764B-F54A-4FB5-A517-C1132152BFCB}" type="pres">
      <dgm:prSet presAssocID="{16C92109-C22D-475F-83F6-3D01A2AC5D2F}" presName="hierRoot2" presStyleCnt="0">
        <dgm:presLayoutVars>
          <dgm:hierBranch val="init"/>
        </dgm:presLayoutVars>
      </dgm:prSet>
      <dgm:spPr/>
    </dgm:pt>
    <dgm:pt modelId="{E21E84F1-9CAB-423A-B7B6-0A40958B59E1}" type="pres">
      <dgm:prSet presAssocID="{16C92109-C22D-475F-83F6-3D01A2AC5D2F}" presName="rootComposite" presStyleCnt="0"/>
      <dgm:spPr/>
    </dgm:pt>
    <dgm:pt modelId="{834782E8-C30F-4CE6-98B4-66B8CDBF0B7E}" type="pres">
      <dgm:prSet presAssocID="{16C92109-C22D-475F-83F6-3D01A2AC5D2F}" presName="rootText" presStyleLbl="node3" presStyleIdx="5" presStyleCnt="19" custScaleY="154898" custLinFactNeighborY="-47418">
        <dgm:presLayoutVars>
          <dgm:chPref val="3"/>
        </dgm:presLayoutVars>
      </dgm:prSet>
      <dgm:spPr/>
    </dgm:pt>
    <dgm:pt modelId="{37B8653A-5871-41C0-8AE6-B4583BA37F2C}" type="pres">
      <dgm:prSet presAssocID="{16C92109-C22D-475F-83F6-3D01A2AC5D2F}" presName="rootConnector" presStyleLbl="node3" presStyleIdx="5" presStyleCnt="19"/>
      <dgm:spPr/>
    </dgm:pt>
    <dgm:pt modelId="{A99C81B7-5D7B-45E8-A810-5D3998B367B9}" type="pres">
      <dgm:prSet presAssocID="{16C92109-C22D-475F-83F6-3D01A2AC5D2F}" presName="hierChild4" presStyleCnt="0"/>
      <dgm:spPr/>
    </dgm:pt>
    <dgm:pt modelId="{60BB9685-AB5B-4FF7-8278-488532B2B862}" type="pres">
      <dgm:prSet presAssocID="{16C92109-C22D-475F-83F6-3D01A2AC5D2F}" presName="hierChild5" presStyleCnt="0"/>
      <dgm:spPr/>
    </dgm:pt>
    <dgm:pt modelId="{4D89DD45-3362-40BD-BDC0-105CCA684373}" type="pres">
      <dgm:prSet presAssocID="{6648FF57-DF3E-4B48-B1F0-B4A3A903DC40}" presName="hierChild5" presStyleCnt="0"/>
      <dgm:spPr/>
    </dgm:pt>
    <dgm:pt modelId="{F91D9DE7-94B1-4CDA-83AF-9C98B1F36621}" type="pres">
      <dgm:prSet presAssocID="{21DC874C-4184-4F08-B21F-9F27A8E687AF}" presName="Name37" presStyleLbl="parChTrans1D2" presStyleIdx="2" presStyleCnt="5"/>
      <dgm:spPr/>
    </dgm:pt>
    <dgm:pt modelId="{1A0FE41A-257A-4828-B6D2-0933EDA70EF8}" type="pres">
      <dgm:prSet presAssocID="{8D642DB9-58C1-4781-8333-C59CD086D6E4}" presName="hierRoot2" presStyleCnt="0">
        <dgm:presLayoutVars>
          <dgm:hierBranch val="init"/>
        </dgm:presLayoutVars>
      </dgm:prSet>
      <dgm:spPr/>
    </dgm:pt>
    <dgm:pt modelId="{9259AF69-3F6B-4828-93D7-EAEF1BEEE34A}" type="pres">
      <dgm:prSet presAssocID="{8D642DB9-58C1-4781-8333-C59CD086D6E4}" presName="rootComposite" presStyleCnt="0"/>
      <dgm:spPr/>
    </dgm:pt>
    <dgm:pt modelId="{95CFC8D8-02C0-4B14-96E2-413AD94EA0B2}" type="pres">
      <dgm:prSet presAssocID="{8D642DB9-58C1-4781-8333-C59CD086D6E4}" presName="rootText" presStyleLbl="node2" presStyleIdx="2" presStyleCnt="5" custScaleX="135233" custScaleY="125679" custLinFactNeighborY="-9456">
        <dgm:presLayoutVars>
          <dgm:chPref val="3"/>
        </dgm:presLayoutVars>
      </dgm:prSet>
      <dgm:spPr/>
    </dgm:pt>
    <dgm:pt modelId="{F3DEDAA7-B3AF-4D86-AF13-93BB2ADC4E22}" type="pres">
      <dgm:prSet presAssocID="{8D642DB9-58C1-4781-8333-C59CD086D6E4}" presName="rootConnector" presStyleLbl="node2" presStyleIdx="2" presStyleCnt="5"/>
      <dgm:spPr/>
    </dgm:pt>
    <dgm:pt modelId="{B71BF158-5482-434E-8DFB-049A939F7396}" type="pres">
      <dgm:prSet presAssocID="{8D642DB9-58C1-4781-8333-C59CD086D6E4}" presName="hierChild4" presStyleCnt="0"/>
      <dgm:spPr/>
    </dgm:pt>
    <dgm:pt modelId="{B6DB5661-73C4-4662-BFB2-8F163F08BA8C}" type="pres">
      <dgm:prSet presAssocID="{4621D437-0F68-43B7-8AAD-5AA978CFD47F}" presName="Name37" presStyleLbl="parChTrans1D3" presStyleIdx="6" presStyleCnt="19"/>
      <dgm:spPr/>
    </dgm:pt>
    <dgm:pt modelId="{C137B7AE-5D96-4789-9CB9-3DB99F39CD42}" type="pres">
      <dgm:prSet presAssocID="{BDDA9067-ABC4-469E-9035-8F3D32A21436}" presName="hierRoot2" presStyleCnt="0">
        <dgm:presLayoutVars>
          <dgm:hierBranch val="init"/>
        </dgm:presLayoutVars>
      </dgm:prSet>
      <dgm:spPr/>
    </dgm:pt>
    <dgm:pt modelId="{9EFECE28-821B-4D06-B923-47B5017FC0E0}" type="pres">
      <dgm:prSet presAssocID="{BDDA9067-ABC4-469E-9035-8F3D32A21436}" presName="rootComposite" presStyleCnt="0"/>
      <dgm:spPr/>
    </dgm:pt>
    <dgm:pt modelId="{1A0BBCB3-560A-4A6E-B977-7D7EFCA696E5}" type="pres">
      <dgm:prSet presAssocID="{BDDA9067-ABC4-469E-9035-8F3D32A21436}" presName="rootText" presStyleLbl="node3" presStyleIdx="6" presStyleCnt="19" custScaleY="193796" custLinFactNeighborY="-34752">
        <dgm:presLayoutVars>
          <dgm:chPref val="3"/>
        </dgm:presLayoutVars>
      </dgm:prSet>
      <dgm:spPr/>
    </dgm:pt>
    <dgm:pt modelId="{A8A9356F-19B2-4C30-932A-9AE7B4DBD2A3}" type="pres">
      <dgm:prSet presAssocID="{BDDA9067-ABC4-469E-9035-8F3D32A21436}" presName="rootConnector" presStyleLbl="node3" presStyleIdx="6" presStyleCnt="19"/>
      <dgm:spPr/>
    </dgm:pt>
    <dgm:pt modelId="{FFA847B3-BE1E-4371-930E-455972AD005D}" type="pres">
      <dgm:prSet presAssocID="{BDDA9067-ABC4-469E-9035-8F3D32A21436}" presName="hierChild4" presStyleCnt="0"/>
      <dgm:spPr/>
    </dgm:pt>
    <dgm:pt modelId="{8407BDA7-254F-4463-8F83-C486402BDC30}" type="pres">
      <dgm:prSet presAssocID="{BDDA9067-ABC4-469E-9035-8F3D32A21436}" presName="hierChild5" presStyleCnt="0"/>
      <dgm:spPr/>
    </dgm:pt>
    <dgm:pt modelId="{6A7F257D-0F6A-4066-809E-B100ADA12B65}" type="pres">
      <dgm:prSet presAssocID="{A68BC1C4-B8BB-413F-BA43-710BF70672A6}" presName="Name37" presStyleLbl="parChTrans1D3" presStyleIdx="7" presStyleCnt="19"/>
      <dgm:spPr/>
    </dgm:pt>
    <dgm:pt modelId="{38C029F8-BF7A-46B2-88E7-88D9532EF06B}" type="pres">
      <dgm:prSet presAssocID="{AA6EBAE5-B154-4E2A-A774-2DF080E52FEA}" presName="hierRoot2" presStyleCnt="0">
        <dgm:presLayoutVars>
          <dgm:hierBranch val="init"/>
        </dgm:presLayoutVars>
      </dgm:prSet>
      <dgm:spPr/>
    </dgm:pt>
    <dgm:pt modelId="{F4EF350D-2ED6-48B2-89D8-6BC55000B517}" type="pres">
      <dgm:prSet presAssocID="{AA6EBAE5-B154-4E2A-A774-2DF080E52FEA}" presName="rootComposite" presStyleCnt="0"/>
      <dgm:spPr/>
    </dgm:pt>
    <dgm:pt modelId="{DADAD8BA-64EB-4071-9E2C-807B01567BBD}" type="pres">
      <dgm:prSet presAssocID="{AA6EBAE5-B154-4E2A-A774-2DF080E52FEA}" presName="rootText" presStyleLbl="node3" presStyleIdx="7" presStyleCnt="19" custScaleY="141537" custLinFactNeighborY="-51874">
        <dgm:presLayoutVars>
          <dgm:chPref val="3"/>
        </dgm:presLayoutVars>
      </dgm:prSet>
      <dgm:spPr/>
    </dgm:pt>
    <dgm:pt modelId="{A3915C24-C438-4155-9A81-922575D71182}" type="pres">
      <dgm:prSet presAssocID="{AA6EBAE5-B154-4E2A-A774-2DF080E52FEA}" presName="rootConnector" presStyleLbl="node3" presStyleIdx="7" presStyleCnt="19"/>
      <dgm:spPr/>
    </dgm:pt>
    <dgm:pt modelId="{13CAEE27-50EC-4436-A944-8A473D6B8CE4}" type="pres">
      <dgm:prSet presAssocID="{AA6EBAE5-B154-4E2A-A774-2DF080E52FEA}" presName="hierChild4" presStyleCnt="0"/>
      <dgm:spPr/>
    </dgm:pt>
    <dgm:pt modelId="{9079C072-9779-4594-A2CB-A5BB09B236DA}" type="pres">
      <dgm:prSet presAssocID="{AA6EBAE5-B154-4E2A-A774-2DF080E52FEA}" presName="hierChild5" presStyleCnt="0"/>
      <dgm:spPr/>
    </dgm:pt>
    <dgm:pt modelId="{6BDEE2E5-E3D3-4318-B177-BDF91C5D8416}" type="pres">
      <dgm:prSet presAssocID="{F6B4AC7C-4FDF-4D84-BFF8-F10A2D333AEB}" presName="Name37" presStyleLbl="parChTrans1D3" presStyleIdx="8" presStyleCnt="19"/>
      <dgm:spPr/>
    </dgm:pt>
    <dgm:pt modelId="{3483207C-8BC0-4267-A934-0BAEFB06A4B7}" type="pres">
      <dgm:prSet presAssocID="{B9F7D57E-125A-4A96-B864-29E12356BC79}" presName="hierRoot2" presStyleCnt="0">
        <dgm:presLayoutVars>
          <dgm:hierBranch val="init"/>
        </dgm:presLayoutVars>
      </dgm:prSet>
      <dgm:spPr/>
    </dgm:pt>
    <dgm:pt modelId="{09027492-2095-4378-83EC-557B7C087B29}" type="pres">
      <dgm:prSet presAssocID="{B9F7D57E-125A-4A96-B864-29E12356BC79}" presName="rootComposite" presStyleCnt="0"/>
      <dgm:spPr/>
    </dgm:pt>
    <dgm:pt modelId="{C698FE11-5457-4E6E-9FAD-4FE32E5FDC0C}" type="pres">
      <dgm:prSet presAssocID="{B9F7D57E-125A-4A96-B864-29E12356BC79}" presName="rootText" presStyleLbl="node3" presStyleIdx="8" presStyleCnt="19" custLinFactNeighborY="-74484">
        <dgm:presLayoutVars>
          <dgm:chPref val="3"/>
        </dgm:presLayoutVars>
      </dgm:prSet>
      <dgm:spPr/>
    </dgm:pt>
    <dgm:pt modelId="{36D1E6CD-0B4F-4EB8-B971-83657E85549F}" type="pres">
      <dgm:prSet presAssocID="{B9F7D57E-125A-4A96-B864-29E12356BC79}" presName="rootConnector" presStyleLbl="node3" presStyleIdx="8" presStyleCnt="19"/>
      <dgm:spPr/>
    </dgm:pt>
    <dgm:pt modelId="{D22E438F-AD66-4512-B0C8-327C36AB7E2A}" type="pres">
      <dgm:prSet presAssocID="{B9F7D57E-125A-4A96-B864-29E12356BC79}" presName="hierChild4" presStyleCnt="0"/>
      <dgm:spPr/>
    </dgm:pt>
    <dgm:pt modelId="{98F928D8-3680-4AB7-8560-E10DC09E43A9}" type="pres">
      <dgm:prSet presAssocID="{B9F7D57E-125A-4A96-B864-29E12356BC79}" presName="hierChild5" presStyleCnt="0"/>
      <dgm:spPr/>
    </dgm:pt>
    <dgm:pt modelId="{F11A997C-3055-44E0-8B84-83E03BEDBBE7}" type="pres">
      <dgm:prSet presAssocID="{0347E307-B3B0-4935-A36D-8A043A35CE0D}" presName="Name37" presStyleLbl="parChTrans1D3" presStyleIdx="9" presStyleCnt="19"/>
      <dgm:spPr/>
    </dgm:pt>
    <dgm:pt modelId="{03F41D39-8041-4BD6-8687-B6D9E27CF34F}" type="pres">
      <dgm:prSet presAssocID="{8E880BF7-F676-473F-B6C3-E7F6FF9E61BE}" presName="hierRoot2" presStyleCnt="0">
        <dgm:presLayoutVars>
          <dgm:hierBranch val="init"/>
        </dgm:presLayoutVars>
      </dgm:prSet>
      <dgm:spPr/>
    </dgm:pt>
    <dgm:pt modelId="{2C71A6B2-0F90-4EFD-9AB4-53565AB14EA7}" type="pres">
      <dgm:prSet presAssocID="{8E880BF7-F676-473F-B6C3-E7F6FF9E61BE}" presName="rootComposite" presStyleCnt="0"/>
      <dgm:spPr/>
    </dgm:pt>
    <dgm:pt modelId="{2563F9D0-4A67-4EFF-AAB3-DEEC2194BC30}" type="pres">
      <dgm:prSet presAssocID="{8E880BF7-F676-473F-B6C3-E7F6FF9E61BE}" presName="rootText" presStyleLbl="node3" presStyleIdx="9" presStyleCnt="19" custScaleY="157900" custLinFactNeighborY="-82592">
        <dgm:presLayoutVars>
          <dgm:chPref val="3"/>
        </dgm:presLayoutVars>
      </dgm:prSet>
      <dgm:spPr/>
    </dgm:pt>
    <dgm:pt modelId="{070960D8-094C-42FE-8A63-8B95149CB2C7}" type="pres">
      <dgm:prSet presAssocID="{8E880BF7-F676-473F-B6C3-E7F6FF9E61BE}" presName="rootConnector" presStyleLbl="node3" presStyleIdx="9" presStyleCnt="19"/>
      <dgm:spPr/>
    </dgm:pt>
    <dgm:pt modelId="{F0BF1A0E-2AD0-43BE-86A0-074322A09F50}" type="pres">
      <dgm:prSet presAssocID="{8E880BF7-F676-473F-B6C3-E7F6FF9E61BE}" presName="hierChild4" presStyleCnt="0"/>
      <dgm:spPr/>
    </dgm:pt>
    <dgm:pt modelId="{CAA5F80C-178F-49F2-AEF8-A21DDF48EC59}" type="pres">
      <dgm:prSet presAssocID="{8E880BF7-F676-473F-B6C3-E7F6FF9E61BE}" presName="hierChild5" presStyleCnt="0"/>
      <dgm:spPr/>
    </dgm:pt>
    <dgm:pt modelId="{8A0CD701-1AB4-49B4-8262-00FB6D7117BC}" type="pres">
      <dgm:prSet presAssocID="{82C00E3F-EC7E-43B1-A98C-BB53A4CE1B48}" presName="Name37" presStyleLbl="parChTrans1D3" presStyleIdx="10" presStyleCnt="19"/>
      <dgm:spPr/>
    </dgm:pt>
    <dgm:pt modelId="{43788554-D249-474D-82B3-99A9A19F4385}" type="pres">
      <dgm:prSet presAssocID="{4CF86AB3-4242-44DE-B863-E40011F17B6E}" presName="hierRoot2" presStyleCnt="0">
        <dgm:presLayoutVars>
          <dgm:hierBranch val="init"/>
        </dgm:presLayoutVars>
      </dgm:prSet>
      <dgm:spPr/>
    </dgm:pt>
    <dgm:pt modelId="{B28819A9-76AA-46F3-8B8F-4FD7716DC0F7}" type="pres">
      <dgm:prSet presAssocID="{4CF86AB3-4242-44DE-B863-E40011F17B6E}" presName="rootComposite" presStyleCnt="0"/>
      <dgm:spPr/>
    </dgm:pt>
    <dgm:pt modelId="{209E2AF8-542C-44A5-AAC0-131C3DBBDC0D}" type="pres">
      <dgm:prSet presAssocID="{4CF86AB3-4242-44DE-B863-E40011F17B6E}" presName="rootText" presStyleLbl="node3" presStyleIdx="10" presStyleCnt="19" custLinFactNeighborX="-1796" custLinFactNeighborY="-93369">
        <dgm:presLayoutVars>
          <dgm:chPref val="3"/>
        </dgm:presLayoutVars>
      </dgm:prSet>
      <dgm:spPr/>
    </dgm:pt>
    <dgm:pt modelId="{1D1D2322-EA67-4F34-BD06-35D4E6C5C521}" type="pres">
      <dgm:prSet presAssocID="{4CF86AB3-4242-44DE-B863-E40011F17B6E}" presName="rootConnector" presStyleLbl="node3" presStyleIdx="10" presStyleCnt="19"/>
      <dgm:spPr/>
    </dgm:pt>
    <dgm:pt modelId="{98D73EDE-1FEF-474F-8030-CA273ABCFF9D}" type="pres">
      <dgm:prSet presAssocID="{4CF86AB3-4242-44DE-B863-E40011F17B6E}" presName="hierChild4" presStyleCnt="0"/>
      <dgm:spPr/>
    </dgm:pt>
    <dgm:pt modelId="{8863D60B-E73B-40DF-AA5E-0F83B23A6425}" type="pres">
      <dgm:prSet presAssocID="{4CF86AB3-4242-44DE-B863-E40011F17B6E}" presName="hierChild5" presStyleCnt="0"/>
      <dgm:spPr/>
    </dgm:pt>
    <dgm:pt modelId="{82433677-D704-41C1-97DC-668FC287E15A}" type="pres">
      <dgm:prSet presAssocID="{8D642DB9-58C1-4781-8333-C59CD086D6E4}" presName="hierChild5" presStyleCnt="0"/>
      <dgm:spPr/>
    </dgm:pt>
    <dgm:pt modelId="{3E25D9F2-0032-4A22-8ACD-D60DA0172EC5}" type="pres">
      <dgm:prSet presAssocID="{F0E444CC-57C3-4A96-B027-1BC36FE20FBF}" presName="Name37" presStyleLbl="parChTrans1D2" presStyleIdx="3" presStyleCnt="5"/>
      <dgm:spPr/>
    </dgm:pt>
    <dgm:pt modelId="{3B336B51-302F-45EF-913F-BF82ABDD3EB6}" type="pres">
      <dgm:prSet presAssocID="{EE990EA9-BE3F-40C5-BE95-83C0E45E43D3}" presName="hierRoot2" presStyleCnt="0">
        <dgm:presLayoutVars>
          <dgm:hierBranch val="init"/>
        </dgm:presLayoutVars>
      </dgm:prSet>
      <dgm:spPr/>
    </dgm:pt>
    <dgm:pt modelId="{FB5BFEBD-3B05-46FE-B8E6-03241E5809E8}" type="pres">
      <dgm:prSet presAssocID="{EE990EA9-BE3F-40C5-BE95-83C0E45E43D3}" presName="rootComposite" presStyleCnt="0"/>
      <dgm:spPr/>
    </dgm:pt>
    <dgm:pt modelId="{7F763E34-99C4-49C9-B469-47F87BA16D92}" type="pres">
      <dgm:prSet presAssocID="{EE990EA9-BE3F-40C5-BE95-83C0E45E43D3}" presName="rootText" presStyleLbl="node2" presStyleIdx="3" presStyleCnt="5" custLinFactNeighborY="-9456">
        <dgm:presLayoutVars>
          <dgm:chPref val="3"/>
        </dgm:presLayoutVars>
      </dgm:prSet>
      <dgm:spPr/>
    </dgm:pt>
    <dgm:pt modelId="{4858715C-C63E-43EF-BAD0-FB8E8E19203E}" type="pres">
      <dgm:prSet presAssocID="{EE990EA9-BE3F-40C5-BE95-83C0E45E43D3}" presName="rootConnector" presStyleLbl="node2" presStyleIdx="3" presStyleCnt="5"/>
      <dgm:spPr/>
    </dgm:pt>
    <dgm:pt modelId="{6EC06212-A338-49D4-86D2-C451AF3CEF61}" type="pres">
      <dgm:prSet presAssocID="{EE990EA9-BE3F-40C5-BE95-83C0E45E43D3}" presName="hierChild4" presStyleCnt="0"/>
      <dgm:spPr/>
    </dgm:pt>
    <dgm:pt modelId="{9421E7B2-F430-4548-9F57-58052F81FACF}" type="pres">
      <dgm:prSet presAssocID="{447DFDD0-73D7-4E82-851A-90258073BF97}" presName="Name37" presStyleLbl="parChTrans1D3" presStyleIdx="11" presStyleCnt="19"/>
      <dgm:spPr/>
    </dgm:pt>
    <dgm:pt modelId="{DD575385-EF2A-4681-B443-44DAB4244855}" type="pres">
      <dgm:prSet presAssocID="{C5326D7C-607A-4DA7-8913-1B5C55B8EF31}" presName="hierRoot2" presStyleCnt="0">
        <dgm:presLayoutVars>
          <dgm:hierBranch val="init"/>
        </dgm:presLayoutVars>
      </dgm:prSet>
      <dgm:spPr/>
    </dgm:pt>
    <dgm:pt modelId="{014A25AC-D3E5-458E-8FDB-3DD93ED0242E}" type="pres">
      <dgm:prSet presAssocID="{C5326D7C-607A-4DA7-8913-1B5C55B8EF31}" presName="rootComposite" presStyleCnt="0"/>
      <dgm:spPr/>
    </dgm:pt>
    <dgm:pt modelId="{FF936EC4-B584-4100-8896-6168B3DEEF37}" type="pres">
      <dgm:prSet presAssocID="{C5326D7C-607A-4DA7-8913-1B5C55B8EF31}" presName="rootText" presStyleLbl="node3" presStyleIdx="11" presStyleCnt="19" custScaleY="160848" custLinFactNeighborY="-34752">
        <dgm:presLayoutVars>
          <dgm:chPref val="3"/>
        </dgm:presLayoutVars>
      </dgm:prSet>
      <dgm:spPr/>
    </dgm:pt>
    <dgm:pt modelId="{A1C5C50D-4B5C-40A3-BEAE-275EC5CA1342}" type="pres">
      <dgm:prSet presAssocID="{C5326D7C-607A-4DA7-8913-1B5C55B8EF31}" presName="rootConnector" presStyleLbl="node3" presStyleIdx="11" presStyleCnt="19"/>
      <dgm:spPr/>
    </dgm:pt>
    <dgm:pt modelId="{D210A2F3-8CB4-439D-BAD0-4B9DE2AEFD8B}" type="pres">
      <dgm:prSet presAssocID="{C5326D7C-607A-4DA7-8913-1B5C55B8EF31}" presName="hierChild4" presStyleCnt="0"/>
      <dgm:spPr/>
    </dgm:pt>
    <dgm:pt modelId="{78125D2E-C10B-4F76-8D64-FF49E82DAF47}" type="pres">
      <dgm:prSet presAssocID="{C5326D7C-607A-4DA7-8913-1B5C55B8EF31}" presName="hierChild5" presStyleCnt="0"/>
      <dgm:spPr/>
    </dgm:pt>
    <dgm:pt modelId="{EEE47207-8F89-4B82-8729-2B1397C0D208}" type="pres">
      <dgm:prSet presAssocID="{2E19AFA1-46B1-4707-A4EB-0C84F30B2F43}" presName="Name37" presStyleLbl="parChTrans1D3" presStyleIdx="12" presStyleCnt="19"/>
      <dgm:spPr/>
    </dgm:pt>
    <dgm:pt modelId="{411A698B-A7F8-4DEF-8FEF-E6F3F484A20B}" type="pres">
      <dgm:prSet presAssocID="{8701E599-A52A-4BEE-90E8-44F21A2B49EC}" presName="hierRoot2" presStyleCnt="0">
        <dgm:presLayoutVars>
          <dgm:hierBranch val="init"/>
        </dgm:presLayoutVars>
      </dgm:prSet>
      <dgm:spPr/>
    </dgm:pt>
    <dgm:pt modelId="{4CC5F9CE-DE08-4AD3-8017-9EACC45223A0}" type="pres">
      <dgm:prSet presAssocID="{8701E599-A52A-4BEE-90E8-44F21A2B49EC}" presName="rootComposite" presStyleCnt="0"/>
      <dgm:spPr/>
    </dgm:pt>
    <dgm:pt modelId="{8C29013A-E78D-4F05-BC41-66A967C2EC2F}" type="pres">
      <dgm:prSet presAssocID="{8701E599-A52A-4BEE-90E8-44F21A2B49EC}" presName="rootText" presStyleLbl="node3" presStyleIdx="12" presStyleCnt="19" custScaleY="277014" custLinFactNeighborY="-25575">
        <dgm:presLayoutVars>
          <dgm:chPref val="3"/>
        </dgm:presLayoutVars>
      </dgm:prSet>
      <dgm:spPr/>
    </dgm:pt>
    <dgm:pt modelId="{81924DEC-597E-443B-A08C-9B6696922E0D}" type="pres">
      <dgm:prSet presAssocID="{8701E599-A52A-4BEE-90E8-44F21A2B49EC}" presName="rootConnector" presStyleLbl="node3" presStyleIdx="12" presStyleCnt="19"/>
      <dgm:spPr/>
    </dgm:pt>
    <dgm:pt modelId="{46D63E65-9A08-4E65-B109-D49F3BBD18F0}" type="pres">
      <dgm:prSet presAssocID="{8701E599-A52A-4BEE-90E8-44F21A2B49EC}" presName="hierChild4" presStyleCnt="0"/>
      <dgm:spPr/>
    </dgm:pt>
    <dgm:pt modelId="{FE3E3972-2FF8-4F31-B0A4-53442BB77EDF}" type="pres">
      <dgm:prSet presAssocID="{8701E599-A52A-4BEE-90E8-44F21A2B49EC}" presName="hierChild5" presStyleCnt="0"/>
      <dgm:spPr/>
    </dgm:pt>
    <dgm:pt modelId="{26D69B0C-77C8-4AC0-A04F-550332D4F77E}" type="pres">
      <dgm:prSet presAssocID="{177C1241-5DFB-49DB-8E9A-1E5BF4BF03AD}" presName="Name37" presStyleLbl="parChTrans1D3" presStyleIdx="13" presStyleCnt="19"/>
      <dgm:spPr/>
    </dgm:pt>
    <dgm:pt modelId="{25DD7A50-B907-4CA2-AF35-D15F2C943F83}" type="pres">
      <dgm:prSet presAssocID="{9F06CCC6-C9B2-4F09-8BCC-24E09596B079}" presName="hierRoot2" presStyleCnt="0">
        <dgm:presLayoutVars>
          <dgm:hierBranch val="init"/>
        </dgm:presLayoutVars>
      </dgm:prSet>
      <dgm:spPr/>
    </dgm:pt>
    <dgm:pt modelId="{8BADB19B-E805-4149-8391-502EFEC96E57}" type="pres">
      <dgm:prSet presAssocID="{9F06CCC6-C9B2-4F09-8BCC-24E09596B079}" presName="rootComposite" presStyleCnt="0"/>
      <dgm:spPr/>
    </dgm:pt>
    <dgm:pt modelId="{D756A80B-381B-4DC0-B085-4800BDA1C5F4}" type="pres">
      <dgm:prSet presAssocID="{9F06CCC6-C9B2-4F09-8BCC-24E09596B079}" presName="rootText" presStyleLbl="node3" presStyleIdx="13" presStyleCnt="19" custScaleY="246559" custLinFactNeighborY="-32030">
        <dgm:presLayoutVars>
          <dgm:chPref val="3"/>
        </dgm:presLayoutVars>
      </dgm:prSet>
      <dgm:spPr/>
    </dgm:pt>
    <dgm:pt modelId="{90C37FE9-0D27-47BD-8EE9-F62EDB96AA60}" type="pres">
      <dgm:prSet presAssocID="{9F06CCC6-C9B2-4F09-8BCC-24E09596B079}" presName="rootConnector" presStyleLbl="node3" presStyleIdx="13" presStyleCnt="19"/>
      <dgm:spPr/>
    </dgm:pt>
    <dgm:pt modelId="{E77185B6-00E7-424C-8BBC-8118ECD5A0F8}" type="pres">
      <dgm:prSet presAssocID="{9F06CCC6-C9B2-4F09-8BCC-24E09596B079}" presName="hierChild4" presStyleCnt="0"/>
      <dgm:spPr/>
    </dgm:pt>
    <dgm:pt modelId="{F22D7CD3-5ED8-44AF-9F7C-256E3B3E28A3}" type="pres">
      <dgm:prSet presAssocID="{9F06CCC6-C9B2-4F09-8BCC-24E09596B079}" presName="hierChild5" presStyleCnt="0"/>
      <dgm:spPr/>
    </dgm:pt>
    <dgm:pt modelId="{D35CDD9C-6CF3-416F-84E2-B499F79D64C1}" type="pres">
      <dgm:prSet presAssocID="{EE990EA9-BE3F-40C5-BE95-83C0E45E43D3}" presName="hierChild5" presStyleCnt="0"/>
      <dgm:spPr/>
    </dgm:pt>
    <dgm:pt modelId="{3304609F-F51C-4880-ACB8-1C4B34A377B7}" type="pres">
      <dgm:prSet presAssocID="{C76228CF-4692-489D-96C1-752EC4D3BFFE}" presName="Name37" presStyleLbl="parChTrans1D2" presStyleIdx="4" presStyleCnt="5"/>
      <dgm:spPr/>
    </dgm:pt>
    <dgm:pt modelId="{18514BAF-C361-4E8F-A20B-12E9785E2753}" type="pres">
      <dgm:prSet presAssocID="{6E60A855-1390-434E-B08A-73C417D4957A}" presName="hierRoot2" presStyleCnt="0">
        <dgm:presLayoutVars>
          <dgm:hierBranch val="init"/>
        </dgm:presLayoutVars>
      </dgm:prSet>
      <dgm:spPr/>
    </dgm:pt>
    <dgm:pt modelId="{88638AFC-07CF-4E23-8721-B206E77EDAA3}" type="pres">
      <dgm:prSet presAssocID="{6E60A855-1390-434E-B08A-73C417D4957A}" presName="rootComposite" presStyleCnt="0"/>
      <dgm:spPr/>
    </dgm:pt>
    <dgm:pt modelId="{C10076E3-7D09-4DC0-9AAD-FD1FBF6C8A85}" type="pres">
      <dgm:prSet presAssocID="{6E60A855-1390-434E-B08A-73C417D4957A}" presName="rootText" presStyleLbl="node2" presStyleIdx="4" presStyleCnt="5" custLinFactNeighborX="12572" custLinFactNeighborY="-9486">
        <dgm:presLayoutVars>
          <dgm:chPref val="3"/>
        </dgm:presLayoutVars>
      </dgm:prSet>
      <dgm:spPr/>
    </dgm:pt>
    <dgm:pt modelId="{55F42FB2-806A-4EEE-8A51-E75C6C93910A}" type="pres">
      <dgm:prSet presAssocID="{6E60A855-1390-434E-B08A-73C417D4957A}" presName="rootConnector" presStyleLbl="node2" presStyleIdx="4" presStyleCnt="5"/>
      <dgm:spPr/>
    </dgm:pt>
    <dgm:pt modelId="{28DDF6DF-BEC3-4821-89EB-B32614C0D001}" type="pres">
      <dgm:prSet presAssocID="{6E60A855-1390-434E-B08A-73C417D4957A}" presName="hierChild4" presStyleCnt="0"/>
      <dgm:spPr/>
    </dgm:pt>
    <dgm:pt modelId="{1B6BAD37-848E-468F-8DE7-1E43A37690C2}" type="pres">
      <dgm:prSet presAssocID="{5640241C-C633-4F9A-9CEA-1956EEC87173}" presName="Name37" presStyleLbl="parChTrans1D3" presStyleIdx="14" presStyleCnt="19"/>
      <dgm:spPr/>
    </dgm:pt>
    <dgm:pt modelId="{5388194F-9722-42F3-B129-40DB5322F6EF}" type="pres">
      <dgm:prSet presAssocID="{D8233EB0-B08C-4C83-89DF-2F823D73FEE3}" presName="hierRoot2" presStyleCnt="0">
        <dgm:presLayoutVars>
          <dgm:hierBranch val="init"/>
        </dgm:presLayoutVars>
      </dgm:prSet>
      <dgm:spPr/>
    </dgm:pt>
    <dgm:pt modelId="{9EC9EEF0-353C-4792-BC33-05C5ACCC547D}" type="pres">
      <dgm:prSet presAssocID="{D8233EB0-B08C-4C83-89DF-2F823D73FEE3}" presName="rootComposite" presStyleCnt="0"/>
      <dgm:spPr/>
    </dgm:pt>
    <dgm:pt modelId="{F94AB63C-9504-420C-87FB-26CAE9A1E4A0}" type="pres">
      <dgm:prSet presAssocID="{D8233EB0-B08C-4C83-89DF-2F823D73FEE3}" presName="rootText" presStyleLbl="node3" presStyleIdx="14" presStyleCnt="19" custScaleY="159042" custLinFactNeighborX="14368" custLinFactNeighborY="-34782">
        <dgm:presLayoutVars>
          <dgm:chPref val="3"/>
        </dgm:presLayoutVars>
      </dgm:prSet>
      <dgm:spPr/>
    </dgm:pt>
    <dgm:pt modelId="{46BE0E64-DC43-4E9A-961D-F850F62FE320}" type="pres">
      <dgm:prSet presAssocID="{D8233EB0-B08C-4C83-89DF-2F823D73FEE3}" presName="rootConnector" presStyleLbl="node3" presStyleIdx="14" presStyleCnt="19"/>
      <dgm:spPr/>
    </dgm:pt>
    <dgm:pt modelId="{1975074B-C9BF-4380-A70A-56CD74778865}" type="pres">
      <dgm:prSet presAssocID="{D8233EB0-B08C-4C83-89DF-2F823D73FEE3}" presName="hierChild4" presStyleCnt="0"/>
      <dgm:spPr/>
    </dgm:pt>
    <dgm:pt modelId="{02429299-E922-4F58-9FC9-F3F94868C17A}" type="pres">
      <dgm:prSet presAssocID="{D8233EB0-B08C-4C83-89DF-2F823D73FEE3}" presName="hierChild5" presStyleCnt="0"/>
      <dgm:spPr/>
    </dgm:pt>
    <dgm:pt modelId="{85C7EA94-30C3-4E29-BE36-47325646FAC6}" type="pres">
      <dgm:prSet presAssocID="{57EBF468-816B-4DD4-9C44-92DED209EBDD}" presName="Name37" presStyleLbl="parChTrans1D3" presStyleIdx="15" presStyleCnt="19"/>
      <dgm:spPr/>
    </dgm:pt>
    <dgm:pt modelId="{F19B781A-A6C0-49B3-8B69-03C8BCAF3DCC}" type="pres">
      <dgm:prSet presAssocID="{57907ED6-F432-4408-9DFF-7750C52E7CA5}" presName="hierRoot2" presStyleCnt="0">
        <dgm:presLayoutVars>
          <dgm:hierBranch val="init"/>
        </dgm:presLayoutVars>
      </dgm:prSet>
      <dgm:spPr/>
    </dgm:pt>
    <dgm:pt modelId="{BA5B6F94-571D-4A48-9C47-0416D0CEF8AB}" type="pres">
      <dgm:prSet presAssocID="{57907ED6-F432-4408-9DFF-7750C52E7CA5}" presName="rootComposite" presStyleCnt="0"/>
      <dgm:spPr/>
    </dgm:pt>
    <dgm:pt modelId="{5C12EAAB-B9AD-43AA-AF66-4EAEB439A00D}" type="pres">
      <dgm:prSet presAssocID="{57907ED6-F432-4408-9DFF-7750C52E7CA5}" presName="rootText" presStyleLbl="node3" presStyleIdx="15" presStyleCnt="19" custScaleY="141537" custLinFactNeighborX="14368" custLinFactNeighborY="-51904">
        <dgm:presLayoutVars>
          <dgm:chPref val="3"/>
        </dgm:presLayoutVars>
      </dgm:prSet>
      <dgm:spPr/>
    </dgm:pt>
    <dgm:pt modelId="{31DDF1E7-72AF-4745-AB5A-FC69E454D507}" type="pres">
      <dgm:prSet presAssocID="{57907ED6-F432-4408-9DFF-7750C52E7CA5}" presName="rootConnector" presStyleLbl="node3" presStyleIdx="15" presStyleCnt="19"/>
      <dgm:spPr/>
    </dgm:pt>
    <dgm:pt modelId="{6FE729CD-DB73-4821-A4DC-F6854A30CC70}" type="pres">
      <dgm:prSet presAssocID="{57907ED6-F432-4408-9DFF-7750C52E7CA5}" presName="hierChild4" presStyleCnt="0"/>
      <dgm:spPr/>
    </dgm:pt>
    <dgm:pt modelId="{DDB1CB8D-46EC-4406-995C-CFE48D96DE78}" type="pres">
      <dgm:prSet presAssocID="{57907ED6-F432-4408-9DFF-7750C52E7CA5}" presName="hierChild5" presStyleCnt="0"/>
      <dgm:spPr/>
    </dgm:pt>
    <dgm:pt modelId="{70436492-F8DA-43CD-BBE4-351FA64FFEE3}" type="pres">
      <dgm:prSet presAssocID="{A20CEF45-CAE4-49AC-9C7C-248A9FD82BBB}" presName="Name37" presStyleLbl="parChTrans1D3" presStyleIdx="16" presStyleCnt="19"/>
      <dgm:spPr/>
    </dgm:pt>
    <dgm:pt modelId="{0A0CE5CD-68E7-4EEE-A2D8-D52D268A83F0}" type="pres">
      <dgm:prSet presAssocID="{326892EB-F21A-4707-BACA-7E843F9C611C}" presName="hierRoot2" presStyleCnt="0">
        <dgm:presLayoutVars>
          <dgm:hierBranch val="init"/>
        </dgm:presLayoutVars>
      </dgm:prSet>
      <dgm:spPr/>
    </dgm:pt>
    <dgm:pt modelId="{9BC0585F-F4CF-4E77-BC5E-F67A70DF562B}" type="pres">
      <dgm:prSet presAssocID="{326892EB-F21A-4707-BACA-7E843F9C611C}" presName="rootComposite" presStyleCnt="0"/>
      <dgm:spPr/>
    </dgm:pt>
    <dgm:pt modelId="{F6BD6247-AFAD-47FF-A2F7-B66F03CFD4FB}" type="pres">
      <dgm:prSet presAssocID="{326892EB-F21A-4707-BACA-7E843F9C611C}" presName="rootText" presStyleLbl="node3" presStyleIdx="16" presStyleCnt="19" custScaleY="144730" custLinFactNeighborX="14368" custLinFactNeighborY="-46696">
        <dgm:presLayoutVars>
          <dgm:chPref val="3"/>
        </dgm:presLayoutVars>
      </dgm:prSet>
      <dgm:spPr/>
    </dgm:pt>
    <dgm:pt modelId="{395F92B2-7DA1-4A9E-A3AA-AF95F111B879}" type="pres">
      <dgm:prSet presAssocID="{326892EB-F21A-4707-BACA-7E843F9C611C}" presName="rootConnector" presStyleLbl="node3" presStyleIdx="16" presStyleCnt="19"/>
      <dgm:spPr/>
    </dgm:pt>
    <dgm:pt modelId="{E4ECB05A-4B22-4AE3-8D86-8A3512FF2C56}" type="pres">
      <dgm:prSet presAssocID="{326892EB-F21A-4707-BACA-7E843F9C611C}" presName="hierChild4" presStyleCnt="0"/>
      <dgm:spPr/>
    </dgm:pt>
    <dgm:pt modelId="{5AF7171B-6C7F-414D-A177-30EA358BAAFE}" type="pres">
      <dgm:prSet presAssocID="{326892EB-F21A-4707-BACA-7E843F9C611C}" presName="hierChild5" presStyleCnt="0"/>
      <dgm:spPr/>
    </dgm:pt>
    <dgm:pt modelId="{A18FE568-249A-46C1-9799-3591FF4D8F76}" type="pres">
      <dgm:prSet presAssocID="{32AEE588-7720-49D3-93D9-B24A2946BB9E}" presName="Name37" presStyleLbl="parChTrans1D3" presStyleIdx="17" presStyleCnt="19"/>
      <dgm:spPr/>
    </dgm:pt>
    <dgm:pt modelId="{FD4F1699-09C4-4C25-8244-2815FFC282FE}" type="pres">
      <dgm:prSet presAssocID="{90AD83ED-F1BB-4FBD-ADF1-A5AD447B9696}" presName="hierRoot2" presStyleCnt="0">
        <dgm:presLayoutVars>
          <dgm:hierBranch val="init"/>
        </dgm:presLayoutVars>
      </dgm:prSet>
      <dgm:spPr/>
    </dgm:pt>
    <dgm:pt modelId="{564F0DFD-731C-40B4-B9CB-4591951427E2}" type="pres">
      <dgm:prSet presAssocID="{90AD83ED-F1BB-4FBD-ADF1-A5AD447B9696}" presName="rootComposite" presStyleCnt="0"/>
      <dgm:spPr/>
    </dgm:pt>
    <dgm:pt modelId="{F78DAD87-0EC2-4BA8-A342-CB5C2DC05310}" type="pres">
      <dgm:prSet presAssocID="{90AD83ED-F1BB-4FBD-ADF1-A5AD447B9696}" presName="rootText" presStyleLbl="node3" presStyleIdx="17" presStyleCnt="19" custScaleY="140088" custLinFactNeighborX="14368" custLinFactNeighborY="-57556">
        <dgm:presLayoutVars>
          <dgm:chPref val="3"/>
        </dgm:presLayoutVars>
      </dgm:prSet>
      <dgm:spPr/>
    </dgm:pt>
    <dgm:pt modelId="{0B9FE9CE-1B78-4625-9578-2A006A84BE8C}" type="pres">
      <dgm:prSet presAssocID="{90AD83ED-F1BB-4FBD-ADF1-A5AD447B9696}" presName="rootConnector" presStyleLbl="node3" presStyleIdx="17" presStyleCnt="19"/>
      <dgm:spPr/>
    </dgm:pt>
    <dgm:pt modelId="{0EDC1604-3267-4A55-81FF-3DD7F803E275}" type="pres">
      <dgm:prSet presAssocID="{90AD83ED-F1BB-4FBD-ADF1-A5AD447B9696}" presName="hierChild4" presStyleCnt="0"/>
      <dgm:spPr/>
    </dgm:pt>
    <dgm:pt modelId="{488711BA-D89A-4E0F-96DA-B8F023C0CD2A}" type="pres">
      <dgm:prSet presAssocID="{90AD83ED-F1BB-4FBD-ADF1-A5AD447B9696}" presName="hierChild5" presStyleCnt="0"/>
      <dgm:spPr/>
    </dgm:pt>
    <dgm:pt modelId="{16D8F2AB-CF5C-4FB0-B1A3-A914F4EC546B}" type="pres">
      <dgm:prSet presAssocID="{5481A365-9F25-47F1-8388-B34F4B43D891}" presName="Name37" presStyleLbl="parChTrans1D3" presStyleIdx="18" presStyleCnt="19"/>
      <dgm:spPr/>
    </dgm:pt>
    <dgm:pt modelId="{0BBD08B5-6228-4CB3-8AA2-5BAA879A6C23}" type="pres">
      <dgm:prSet presAssocID="{71C02D12-3653-4E97-9139-27ABA543D68C}" presName="hierRoot2" presStyleCnt="0">
        <dgm:presLayoutVars>
          <dgm:hierBranch val="init"/>
        </dgm:presLayoutVars>
      </dgm:prSet>
      <dgm:spPr/>
    </dgm:pt>
    <dgm:pt modelId="{4088F4BA-9C07-4890-BFBE-1921E48DA042}" type="pres">
      <dgm:prSet presAssocID="{71C02D12-3653-4E97-9139-27ABA543D68C}" presName="rootComposite" presStyleCnt="0"/>
      <dgm:spPr/>
    </dgm:pt>
    <dgm:pt modelId="{605761F1-D1F2-493B-9F4E-C2A21C3786E5}" type="pres">
      <dgm:prSet presAssocID="{71C02D12-3653-4E97-9139-27ABA543D68C}" presName="rootText" presStyleLbl="node3" presStyleIdx="18" presStyleCnt="19" custScaleY="156143" custLinFactNeighborX="14368" custLinFactNeighborY="-63869">
        <dgm:presLayoutVars>
          <dgm:chPref val="3"/>
        </dgm:presLayoutVars>
      </dgm:prSet>
      <dgm:spPr/>
    </dgm:pt>
    <dgm:pt modelId="{078183FD-A51C-4ABB-AD6E-38F6D474DB93}" type="pres">
      <dgm:prSet presAssocID="{71C02D12-3653-4E97-9139-27ABA543D68C}" presName="rootConnector" presStyleLbl="node3" presStyleIdx="18" presStyleCnt="19"/>
      <dgm:spPr/>
    </dgm:pt>
    <dgm:pt modelId="{7C789227-F450-43ED-B1F6-3E6A87B68829}" type="pres">
      <dgm:prSet presAssocID="{71C02D12-3653-4E97-9139-27ABA543D68C}" presName="hierChild4" presStyleCnt="0"/>
      <dgm:spPr/>
    </dgm:pt>
    <dgm:pt modelId="{187DB97D-384D-43CF-B6CA-B38982B6E388}" type="pres">
      <dgm:prSet presAssocID="{71C02D12-3653-4E97-9139-27ABA543D68C}" presName="hierChild5" presStyleCnt="0"/>
      <dgm:spPr/>
    </dgm:pt>
    <dgm:pt modelId="{7CEE1268-6BFD-408D-BD4F-25A32A0761BC}" type="pres">
      <dgm:prSet presAssocID="{6E60A855-1390-434E-B08A-73C417D4957A}" presName="hierChild5" presStyleCnt="0"/>
      <dgm:spPr/>
    </dgm:pt>
    <dgm:pt modelId="{6BB598C5-E4F3-4999-8FFE-98399D64A91B}" type="pres">
      <dgm:prSet presAssocID="{61DDA999-E8DF-4773-9E99-A1C22C4FC93B}" presName="hierChild3" presStyleCnt="0"/>
      <dgm:spPr/>
    </dgm:pt>
  </dgm:ptLst>
  <dgm:cxnLst>
    <dgm:cxn modelId="{6B098A03-B181-467E-9A46-755683850CFC}" type="presOf" srcId="{8B999D29-52C5-4DD8-91AE-84D296D7E438}" destId="{13CCCA36-DF4D-4784-8A8E-25433AEC6D6C}" srcOrd="0" destOrd="0" presId="urn:microsoft.com/office/officeart/2005/8/layout/orgChart1"/>
    <dgm:cxn modelId="{C6BF0405-8CC0-413C-A380-7616568BC75B}" type="presOf" srcId="{21DC874C-4184-4F08-B21F-9F27A8E687AF}" destId="{F91D9DE7-94B1-4CDA-83AF-9C98B1F36621}" srcOrd="0" destOrd="0" presId="urn:microsoft.com/office/officeart/2005/8/layout/orgChart1"/>
    <dgm:cxn modelId="{DFB01108-AA9F-4FD4-A61E-33E1B362DDCE}" type="presOf" srcId="{32AEE588-7720-49D3-93D9-B24A2946BB9E}" destId="{A18FE568-249A-46C1-9799-3591FF4D8F76}" srcOrd="0" destOrd="0" presId="urn:microsoft.com/office/officeart/2005/8/layout/orgChart1"/>
    <dgm:cxn modelId="{22175509-0D94-44C5-9251-E2121E5CDF97}" type="presOf" srcId="{6648FF57-DF3E-4B48-B1F0-B4A3A903DC40}" destId="{A6367840-8CCF-452C-95E4-C4B1FFCC5B2A}" srcOrd="1" destOrd="0" presId="urn:microsoft.com/office/officeart/2005/8/layout/orgChart1"/>
    <dgm:cxn modelId="{CC726D0A-D160-4C4B-AF97-005415AD192A}" srcId="{EE990EA9-BE3F-40C5-BE95-83C0E45E43D3}" destId="{9F06CCC6-C9B2-4F09-8BCC-24E09596B079}" srcOrd="2" destOrd="0" parTransId="{177C1241-5DFB-49DB-8E9A-1E5BF4BF03AD}" sibTransId="{F197157D-9EC5-4EA0-BEE8-4336DF962EFA}"/>
    <dgm:cxn modelId="{A272CC0A-A967-437E-A0EA-F483A5DCA310}" type="presOf" srcId="{177C1241-5DFB-49DB-8E9A-1E5BF4BF03AD}" destId="{26D69B0C-77C8-4AC0-A04F-550332D4F77E}" srcOrd="0" destOrd="0" presId="urn:microsoft.com/office/officeart/2005/8/layout/orgChart1"/>
    <dgm:cxn modelId="{D7714E0B-D00A-4D93-9B58-82D5AD682B58}" srcId="{EE990EA9-BE3F-40C5-BE95-83C0E45E43D3}" destId="{C5326D7C-607A-4DA7-8913-1B5C55B8EF31}" srcOrd="0" destOrd="0" parTransId="{447DFDD0-73D7-4E82-851A-90258073BF97}" sibTransId="{B16ACDDF-65E3-48DE-8B94-A54F5DBC37B4}"/>
    <dgm:cxn modelId="{EF5BF10C-B1C4-4061-8198-DB8E35AEC6EE}" type="presOf" srcId="{B9F7D57E-125A-4A96-B864-29E12356BC79}" destId="{36D1E6CD-0B4F-4EB8-B971-83657E85549F}" srcOrd="1" destOrd="0" presId="urn:microsoft.com/office/officeart/2005/8/layout/orgChart1"/>
    <dgm:cxn modelId="{ED62EE0D-3BFC-4D86-B56D-8D26522BBCD9}" type="presOf" srcId="{4CF86AB3-4242-44DE-B863-E40011F17B6E}" destId="{209E2AF8-542C-44A5-AAC0-131C3DBBDC0D}" srcOrd="0" destOrd="0" presId="urn:microsoft.com/office/officeart/2005/8/layout/orgChart1"/>
    <dgm:cxn modelId="{7A4FD90E-0988-47A0-A7BD-EFAC725EAFA5}" type="presOf" srcId="{C5326D7C-607A-4DA7-8913-1B5C55B8EF31}" destId="{FF936EC4-B584-4100-8896-6168B3DEEF37}" srcOrd="0" destOrd="0" presId="urn:microsoft.com/office/officeart/2005/8/layout/orgChart1"/>
    <dgm:cxn modelId="{C684B111-A523-4778-BE98-B375B98F1710}" srcId="{6E60A855-1390-434E-B08A-73C417D4957A}" destId="{D8233EB0-B08C-4C83-89DF-2F823D73FEE3}" srcOrd="0" destOrd="0" parTransId="{5640241C-C633-4F9A-9CEA-1956EEC87173}" sibTransId="{BEB02051-3D48-4DA8-B458-306923320EF3}"/>
    <dgm:cxn modelId="{FEBACD13-1228-4EAD-A504-F486C8D5D843}" type="presOf" srcId="{8E880BF7-F676-473F-B6C3-E7F6FF9E61BE}" destId="{2563F9D0-4A67-4EFF-AAB3-DEEC2194BC30}" srcOrd="0" destOrd="0" presId="urn:microsoft.com/office/officeart/2005/8/layout/orgChart1"/>
    <dgm:cxn modelId="{38EDCB15-7A9E-44AB-BED2-DC4F5EBA12CD}" srcId="{AA056ECA-34AB-4D02-A9B5-2AFCE1098E3A}" destId="{E810FDFF-8ACA-4F06-B79C-C2B6555080A9}" srcOrd="1" destOrd="0" parTransId="{A55F7EEA-D4F5-4563-91D5-36D64017A73B}" sibTransId="{D4A2979A-1744-44E2-897B-A7B5F0E1FF22}"/>
    <dgm:cxn modelId="{D3376D16-E671-4326-9000-B342E559B53C}" srcId="{8D642DB9-58C1-4781-8333-C59CD086D6E4}" destId="{4CF86AB3-4242-44DE-B863-E40011F17B6E}" srcOrd="4" destOrd="0" parTransId="{82C00E3F-EC7E-43B1-A98C-BB53A4CE1B48}" sibTransId="{A7E78BDC-6FA5-4508-AB64-60F7C0A8DF23}"/>
    <dgm:cxn modelId="{73487C17-5117-4E20-B525-0849CC9CDEF7}" srcId="{61DDA999-E8DF-4773-9E99-A1C22C4FC93B}" destId="{AA056ECA-34AB-4D02-A9B5-2AFCE1098E3A}" srcOrd="0" destOrd="0" parTransId="{F8A954FE-DC4C-4CAA-B61C-7436BBA3529E}" sibTransId="{529FE1EA-DE78-48A1-9AAD-ED79E9EAE93B}"/>
    <dgm:cxn modelId="{60FBBB26-FD9F-4A3C-A0CA-FD4160D2AEE2}" type="presOf" srcId="{8E880BF7-F676-473F-B6C3-E7F6FF9E61BE}" destId="{070960D8-094C-42FE-8A63-8B95149CB2C7}" srcOrd="1" destOrd="0" presId="urn:microsoft.com/office/officeart/2005/8/layout/orgChart1"/>
    <dgm:cxn modelId="{1C2AA32D-7C38-4117-B811-B7EF8C68CE89}" type="presOf" srcId="{F0E444CC-57C3-4A96-B027-1BC36FE20FBF}" destId="{3E25D9F2-0032-4A22-8ACD-D60DA0172EC5}" srcOrd="0" destOrd="0" presId="urn:microsoft.com/office/officeart/2005/8/layout/orgChart1"/>
    <dgm:cxn modelId="{42A73F30-A627-43CF-B041-EB14725171F9}" type="presOf" srcId="{82C00E3F-EC7E-43B1-A98C-BB53A4CE1B48}" destId="{8A0CD701-1AB4-49B4-8262-00FB6D7117BC}" srcOrd="0" destOrd="0" presId="urn:microsoft.com/office/officeart/2005/8/layout/orgChart1"/>
    <dgm:cxn modelId="{AA910932-8C44-4C01-BEC1-851315C36C5A}" type="presOf" srcId="{AA056ECA-34AB-4D02-A9B5-2AFCE1098E3A}" destId="{5693F9B3-5922-4B98-AC77-9F9C5BE2BC6B}" srcOrd="0" destOrd="0" presId="urn:microsoft.com/office/officeart/2005/8/layout/orgChart1"/>
    <dgm:cxn modelId="{DE309A32-2F59-4A2E-AEEF-AC3B273AC8BD}" type="presOf" srcId="{0347E307-B3B0-4935-A36D-8A043A35CE0D}" destId="{F11A997C-3055-44E0-8B84-83E03BEDBBE7}" srcOrd="0" destOrd="0" presId="urn:microsoft.com/office/officeart/2005/8/layout/orgChart1"/>
    <dgm:cxn modelId="{FAF01E36-9D88-4EEA-B17E-77406AA094FE}" srcId="{61DDA999-E8DF-4773-9E99-A1C22C4FC93B}" destId="{6648FF57-DF3E-4B48-B1F0-B4A3A903DC40}" srcOrd="1" destOrd="0" parTransId="{2831A001-3752-4726-A4B2-F4BB21C35643}" sibTransId="{64BF8EEA-471C-4CAA-9D70-C79ACA58604A}"/>
    <dgm:cxn modelId="{73465A40-818D-4EEE-9768-C61263ADE9C2}" type="presOf" srcId="{E810FDFF-8ACA-4F06-B79C-C2B6555080A9}" destId="{51DE111F-A9C5-48B3-ADCE-87DF7D1911A7}" srcOrd="1" destOrd="0" presId="urn:microsoft.com/office/officeart/2005/8/layout/orgChart1"/>
    <dgm:cxn modelId="{B00F5760-BC14-4339-A0DF-55FB4E04DA5B}" type="presOf" srcId="{9F06CCC6-C9B2-4F09-8BCC-24E09596B079}" destId="{D756A80B-381B-4DC0-B085-4800BDA1C5F4}" srcOrd="0" destOrd="0" presId="urn:microsoft.com/office/officeart/2005/8/layout/orgChart1"/>
    <dgm:cxn modelId="{C0912141-E762-4BC0-8E62-E368D15EF9B8}" type="presOf" srcId="{4CF86AB3-4242-44DE-B863-E40011F17B6E}" destId="{1D1D2322-EA67-4F34-BD06-35D4E6C5C521}" srcOrd="1" destOrd="0" presId="urn:microsoft.com/office/officeart/2005/8/layout/orgChart1"/>
    <dgm:cxn modelId="{61D66F41-1602-41A5-A97C-B8D76E613DBC}" type="presOf" srcId="{9F06CCC6-C9B2-4F09-8BCC-24E09596B079}" destId="{90C37FE9-0D27-47BD-8EE9-F62EDB96AA60}" srcOrd="1" destOrd="0" presId="urn:microsoft.com/office/officeart/2005/8/layout/orgChart1"/>
    <dgm:cxn modelId="{7DD99062-8318-4F78-B97A-357327BF7809}" type="presOf" srcId="{73C8E600-1581-4854-9921-6E5F5FE6999A}" destId="{AC1E3DDD-0306-415F-88A1-0ECF54235B6A}" srcOrd="0" destOrd="0" presId="urn:microsoft.com/office/officeart/2005/8/layout/orgChart1"/>
    <dgm:cxn modelId="{C8079F63-EE76-45FC-89E0-BE8853A84CCA}" srcId="{8D642DB9-58C1-4781-8333-C59CD086D6E4}" destId="{BDDA9067-ABC4-469E-9035-8F3D32A21436}" srcOrd="0" destOrd="0" parTransId="{4621D437-0F68-43B7-8AAD-5AA978CFD47F}" sibTransId="{BD3D5349-E2B2-4386-8E19-79EB21EB906E}"/>
    <dgm:cxn modelId="{47795345-3A91-42C5-8544-6EF99F518809}" srcId="{61DDA999-E8DF-4773-9E99-A1C22C4FC93B}" destId="{EE990EA9-BE3F-40C5-BE95-83C0E45E43D3}" srcOrd="3" destOrd="0" parTransId="{F0E444CC-57C3-4A96-B027-1BC36FE20FBF}" sibTransId="{6A4BA893-4B85-4B40-8BB6-589CDBDDA29E}"/>
    <dgm:cxn modelId="{C0BAD845-4685-409C-A68E-0E71A3C30DEE}" srcId="{6648FF57-DF3E-4B48-B1F0-B4A3A903DC40}" destId="{16C92109-C22D-475F-83F6-3D01A2AC5D2F}" srcOrd="2" destOrd="0" parTransId="{87DF3AA0-0C3A-43BC-AAD7-47A5529F457C}" sibTransId="{AE681D72-35D1-44D0-B177-79E46C59177B}"/>
    <dgm:cxn modelId="{B39C1746-F7F1-43B6-ADE2-17187A9E9847}" srcId="{8D642DB9-58C1-4781-8333-C59CD086D6E4}" destId="{AA6EBAE5-B154-4E2A-A774-2DF080E52FEA}" srcOrd="1" destOrd="0" parTransId="{A68BC1C4-B8BB-413F-BA43-710BF70672A6}" sibTransId="{EC76A200-2E3A-41C3-A6FA-FEB5DCD1C5F7}"/>
    <dgm:cxn modelId="{D1AD2766-D9C2-44A2-9749-4D5D6181BE76}" srcId="{6648FF57-DF3E-4B48-B1F0-B4A3A903DC40}" destId="{73C8E600-1581-4854-9921-6E5F5FE6999A}" srcOrd="0" destOrd="0" parTransId="{2C536038-16DA-4A6E-B37F-1F76F7166C90}" sibTransId="{EE7DBB28-B648-4244-BFE2-A1E74D02E533}"/>
    <dgm:cxn modelId="{E325D746-A5AB-4785-A137-EBD0F590BF26}" type="presOf" srcId="{EE990EA9-BE3F-40C5-BE95-83C0E45E43D3}" destId="{4858715C-C63E-43EF-BAD0-FB8E8E19203E}" srcOrd="1" destOrd="0" presId="urn:microsoft.com/office/officeart/2005/8/layout/orgChart1"/>
    <dgm:cxn modelId="{B2290667-D0E6-4BD2-BAF0-8E051DF6E7C0}" type="presOf" srcId="{8D642DB9-58C1-4781-8333-C59CD086D6E4}" destId="{F3DEDAA7-B3AF-4D86-AF13-93BB2ADC4E22}" srcOrd="1" destOrd="0" presId="urn:microsoft.com/office/officeart/2005/8/layout/orgChart1"/>
    <dgm:cxn modelId="{27554148-8E9E-42AF-915D-D51239FC7A5A}" srcId="{61DDA999-E8DF-4773-9E99-A1C22C4FC93B}" destId="{8D642DB9-58C1-4781-8333-C59CD086D6E4}" srcOrd="2" destOrd="0" parTransId="{21DC874C-4184-4F08-B21F-9F27A8E687AF}" sibTransId="{21BF7313-D65A-431E-9456-AEA1A35400C7}"/>
    <dgm:cxn modelId="{C383C34A-E007-47FF-AC2F-9C835D9A7CD5}" type="presOf" srcId="{BDDA9067-ABC4-469E-9035-8F3D32A21436}" destId="{A8A9356F-19B2-4C30-932A-9AE7B4DBD2A3}" srcOrd="1" destOrd="0" presId="urn:microsoft.com/office/officeart/2005/8/layout/orgChart1"/>
    <dgm:cxn modelId="{7B27056D-6AA4-48B8-AA2A-527AC3C2AC81}" type="presOf" srcId="{D8233EB0-B08C-4C83-89DF-2F823D73FEE3}" destId="{F94AB63C-9504-420C-87FB-26CAE9A1E4A0}" srcOrd="0" destOrd="0" presId="urn:microsoft.com/office/officeart/2005/8/layout/orgChart1"/>
    <dgm:cxn modelId="{58F6754E-769D-43D5-A4C7-D0230F700B91}" srcId="{6E60A855-1390-434E-B08A-73C417D4957A}" destId="{71C02D12-3653-4E97-9139-27ABA543D68C}" srcOrd="4" destOrd="0" parTransId="{5481A365-9F25-47F1-8388-B34F4B43D891}" sibTransId="{3A2CF970-CDF5-449D-8C3D-40B58493EF97}"/>
    <dgm:cxn modelId="{A633DE4E-FCE1-48C9-A714-EB2EAC7A45B3}" type="presOf" srcId="{2C536038-16DA-4A6E-B37F-1F76F7166C90}" destId="{06314FB4-0A63-4F67-BE50-199A5CF29197}" srcOrd="0" destOrd="0" presId="urn:microsoft.com/office/officeart/2005/8/layout/orgChart1"/>
    <dgm:cxn modelId="{6576F06E-F570-44B6-8EFE-A8909F1F0717}" srcId="{6648FF57-DF3E-4B48-B1F0-B4A3A903DC40}" destId="{887702E0-2721-49A6-BA48-B3BCCB1B158D}" srcOrd="1" destOrd="0" parTransId="{0C633A2E-E121-4837-928B-2CCE0E6B7DC1}" sibTransId="{69AAE52E-4F74-4411-8A21-50704BB6FA6C}"/>
    <dgm:cxn modelId="{9E673E6F-E1C7-4527-A82C-BF55BBA46C4C}" type="presOf" srcId="{90AD83ED-F1BB-4FBD-ADF1-A5AD447B9696}" destId="{F78DAD87-0EC2-4BA8-A342-CB5C2DC05310}" srcOrd="0" destOrd="0" presId="urn:microsoft.com/office/officeart/2005/8/layout/orgChart1"/>
    <dgm:cxn modelId="{EF435551-6A87-4969-8A43-10E142020E1A}" type="presOf" srcId="{447DFDD0-73D7-4E82-851A-90258073BF97}" destId="{9421E7B2-F430-4548-9F57-58052F81FACF}" srcOrd="0" destOrd="0" presId="urn:microsoft.com/office/officeart/2005/8/layout/orgChart1"/>
    <dgm:cxn modelId="{52EC4452-BE13-4401-844C-0A2DAC6F797F}" type="presOf" srcId="{57EBF468-816B-4DD4-9C44-92DED209EBDD}" destId="{85C7EA94-30C3-4E29-BE36-47325646FAC6}" srcOrd="0" destOrd="0" presId="urn:microsoft.com/office/officeart/2005/8/layout/orgChart1"/>
    <dgm:cxn modelId="{7D14D372-CFAE-4D48-A2E5-10333F091DE4}" type="presOf" srcId="{8701E599-A52A-4BEE-90E8-44F21A2B49EC}" destId="{81924DEC-597E-443B-A08C-9B6696922E0D}" srcOrd="1" destOrd="0" presId="urn:microsoft.com/office/officeart/2005/8/layout/orgChart1"/>
    <dgm:cxn modelId="{B93B0B73-FDE6-4A09-88A8-0260CFF815EB}" type="presOf" srcId="{8E7F39A1-567E-46A5-9F53-B79C1913633B}" destId="{955E4D75-BA17-41DF-A8F1-EEF1D18D17AF}" srcOrd="0" destOrd="0" presId="urn:microsoft.com/office/officeart/2005/8/layout/orgChart1"/>
    <dgm:cxn modelId="{0B5A2973-A054-4BB2-9D92-00C13126164E}" type="presOf" srcId="{2831A001-3752-4726-A4B2-F4BB21C35643}" destId="{726C07E3-9201-4444-8EDC-57A2A45AE85B}" srcOrd="0" destOrd="0" presId="urn:microsoft.com/office/officeart/2005/8/layout/orgChart1"/>
    <dgm:cxn modelId="{D0C9F454-C8E8-42FE-A19B-051D01366375}" type="presOf" srcId="{90AD83ED-F1BB-4FBD-ADF1-A5AD447B9696}" destId="{0B9FE9CE-1B78-4625-9578-2A006A84BE8C}" srcOrd="1" destOrd="0" presId="urn:microsoft.com/office/officeart/2005/8/layout/orgChart1"/>
    <dgm:cxn modelId="{0E0B0D55-5438-437F-A494-21944F1BE06E}" type="presOf" srcId="{B9F7D57E-125A-4A96-B864-29E12356BC79}" destId="{C698FE11-5457-4E6E-9FAD-4FE32E5FDC0C}" srcOrd="0" destOrd="0" presId="urn:microsoft.com/office/officeart/2005/8/layout/orgChart1"/>
    <dgm:cxn modelId="{02594255-AD0E-4484-A25A-067E838FEDFD}" type="presOf" srcId="{6E60A855-1390-434E-B08A-73C417D4957A}" destId="{C10076E3-7D09-4DC0-9AAD-FD1FBF6C8A85}" srcOrd="0" destOrd="0" presId="urn:microsoft.com/office/officeart/2005/8/layout/orgChart1"/>
    <dgm:cxn modelId="{0DB8BC77-AE21-4EC3-9178-54552142688B}" srcId="{AA056ECA-34AB-4D02-A9B5-2AFCE1098E3A}" destId="{1A235934-3CE0-49BA-8AEB-09DC448C1819}" srcOrd="0" destOrd="0" parTransId="{75404687-97EB-4A60-8479-D63C5D808EBB}" sibTransId="{D0BCE9E8-1D3B-4A23-97AC-DE8B83D3CBBC}"/>
    <dgm:cxn modelId="{A0ED6558-EC77-4BE3-BCB3-744DF157BC2F}" type="presOf" srcId="{887702E0-2721-49A6-BA48-B3BCCB1B158D}" destId="{109A0801-3466-4BF1-AE63-0914FF2D1269}" srcOrd="1" destOrd="0" presId="urn:microsoft.com/office/officeart/2005/8/layout/orgChart1"/>
    <dgm:cxn modelId="{F4BAB07B-C4D9-460B-8BC1-F07931F6A5FB}" type="presOf" srcId="{57907ED6-F432-4408-9DFF-7750C52E7CA5}" destId="{5C12EAAB-B9AD-43AA-AF66-4EAEB439A00D}" srcOrd="0" destOrd="0" presId="urn:microsoft.com/office/officeart/2005/8/layout/orgChart1"/>
    <dgm:cxn modelId="{639F787D-D62C-467D-82AA-0DC01C6A5CA0}" type="presOf" srcId="{8701E599-A52A-4BEE-90E8-44F21A2B49EC}" destId="{8C29013A-E78D-4F05-BC41-66A967C2EC2F}" srcOrd="0" destOrd="0" presId="urn:microsoft.com/office/officeart/2005/8/layout/orgChart1"/>
    <dgm:cxn modelId="{53284985-B320-47F3-9572-FF72547C85EB}" type="presOf" srcId="{AA056ECA-34AB-4D02-A9B5-2AFCE1098E3A}" destId="{FD150E11-8817-45A6-A0A5-8CB60A8923B6}" srcOrd="1" destOrd="0" presId="urn:microsoft.com/office/officeart/2005/8/layout/orgChart1"/>
    <dgm:cxn modelId="{62D9A987-802F-4409-B7C0-4796FD902E9E}" type="presOf" srcId="{5481A365-9F25-47F1-8388-B34F4B43D891}" destId="{16D8F2AB-CF5C-4FB0-B1A3-A914F4EC546B}" srcOrd="0" destOrd="0" presId="urn:microsoft.com/office/officeart/2005/8/layout/orgChart1"/>
    <dgm:cxn modelId="{4301F08A-28EE-4199-9F42-35801A1FC7B3}" type="presOf" srcId="{6648FF57-DF3E-4B48-B1F0-B4A3A903DC40}" destId="{9E977C48-4532-451F-A391-D54F1CDA83A8}" srcOrd="0" destOrd="0" presId="urn:microsoft.com/office/officeart/2005/8/layout/orgChart1"/>
    <dgm:cxn modelId="{F85D8D8C-97E0-4D8A-9C09-90A91166F41D}" type="presOf" srcId="{1A235934-3CE0-49BA-8AEB-09DC448C1819}" destId="{37F8D154-5D2E-47A3-B939-3E803BCF976A}" srcOrd="0" destOrd="0" presId="urn:microsoft.com/office/officeart/2005/8/layout/orgChart1"/>
    <dgm:cxn modelId="{483DBE8D-A0B2-4DB4-AAFD-E2751C59E10F}" type="presOf" srcId="{887702E0-2721-49A6-BA48-B3BCCB1B158D}" destId="{8A246373-1EDA-429A-9DA6-D67E1020B147}" srcOrd="0" destOrd="0" presId="urn:microsoft.com/office/officeart/2005/8/layout/orgChart1"/>
    <dgm:cxn modelId="{B0EFBE8E-5C46-412C-9F82-6005242C415C}" type="presOf" srcId="{4621D437-0F68-43B7-8AAD-5AA978CFD47F}" destId="{B6DB5661-73C4-4662-BFB2-8F163F08BA8C}" srcOrd="0" destOrd="0" presId="urn:microsoft.com/office/officeart/2005/8/layout/orgChart1"/>
    <dgm:cxn modelId="{9892D090-8EA3-4CFB-B455-37998DA68AF3}" type="presOf" srcId="{A55F7EEA-D4F5-4563-91D5-36D64017A73B}" destId="{097C8BD6-9322-494A-A812-5A29D47F4065}" srcOrd="0" destOrd="0" presId="urn:microsoft.com/office/officeart/2005/8/layout/orgChart1"/>
    <dgm:cxn modelId="{42EFDC90-3928-46C7-B169-39ADCD9B7005}" type="presOf" srcId="{87DF3AA0-0C3A-43BC-AAD7-47A5529F457C}" destId="{4DDBFF00-1AD0-4C1B-AC25-FD3382169AE7}" srcOrd="0" destOrd="0" presId="urn:microsoft.com/office/officeart/2005/8/layout/orgChart1"/>
    <dgm:cxn modelId="{D1175096-62A5-4402-8C7F-B59C9C1E393B}" srcId="{8D642DB9-58C1-4781-8333-C59CD086D6E4}" destId="{8E880BF7-F676-473F-B6C3-E7F6FF9E61BE}" srcOrd="3" destOrd="0" parTransId="{0347E307-B3B0-4935-A36D-8A043A35CE0D}" sibTransId="{EBE79323-6B98-40C9-8546-E9479C9185AE}"/>
    <dgm:cxn modelId="{C7274D9C-FE06-4B48-A48E-77B88AB7109E}" type="presOf" srcId="{0C633A2E-E121-4837-928B-2CCE0E6B7DC1}" destId="{EFC206E8-460D-41B2-BC00-83C9624A95FB}" srcOrd="0" destOrd="0" presId="urn:microsoft.com/office/officeart/2005/8/layout/orgChart1"/>
    <dgm:cxn modelId="{936F249F-D285-4995-8A6A-A58085974F86}" type="presOf" srcId="{AA6EBAE5-B154-4E2A-A774-2DF080E52FEA}" destId="{DADAD8BA-64EB-4071-9E2C-807B01567BBD}" srcOrd="0" destOrd="0" presId="urn:microsoft.com/office/officeart/2005/8/layout/orgChart1"/>
    <dgm:cxn modelId="{CAFF3A9F-7BE7-4CC7-9294-7B963573EDAA}" type="presOf" srcId="{16C92109-C22D-475F-83F6-3D01A2AC5D2F}" destId="{834782E8-C30F-4CE6-98B4-66B8CDBF0B7E}" srcOrd="0" destOrd="0" presId="urn:microsoft.com/office/officeart/2005/8/layout/orgChart1"/>
    <dgm:cxn modelId="{1B7ECFA0-4A3E-4082-B849-DE957877CAD0}" type="presOf" srcId="{6E60A855-1390-434E-B08A-73C417D4957A}" destId="{55F42FB2-806A-4EEE-8A51-E75C6C93910A}" srcOrd="1" destOrd="0" presId="urn:microsoft.com/office/officeart/2005/8/layout/orgChart1"/>
    <dgm:cxn modelId="{A0EFBAA2-1F48-45DC-8E62-B66761111594}" type="presOf" srcId="{16C92109-C22D-475F-83F6-3D01A2AC5D2F}" destId="{37B8653A-5871-41C0-8AE6-B4583BA37F2C}" srcOrd="1" destOrd="0" presId="urn:microsoft.com/office/officeart/2005/8/layout/orgChart1"/>
    <dgm:cxn modelId="{E0E9E4A2-83F7-452B-B0EE-47A265BCFF9A}" type="presOf" srcId="{BDDA9067-ABC4-469E-9035-8F3D32A21436}" destId="{1A0BBCB3-560A-4A6E-B977-7D7EFCA696E5}" srcOrd="0" destOrd="0" presId="urn:microsoft.com/office/officeart/2005/8/layout/orgChart1"/>
    <dgm:cxn modelId="{F6544FA4-3F76-436A-856F-8A167146E5FF}" type="presOf" srcId="{5640241C-C633-4F9A-9CEA-1956EEC87173}" destId="{1B6BAD37-848E-468F-8DE7-1E43A37690C2}" srcOrd="0" destOrd="0" presId="urn:microsoft.com/office/officeart/2005/8/layout/orgChart1"/>
    <dgm:cxn modelId="{5BAF50A5-0CBA-4D2D-977A-652AB13E6DD5}" srcId="{6E60A855-1390-434E-B08A-73C417D4957A}" destId="{57907ED6-F432-4408-9DFF-7750C52E7CA5}" srcOrd="1" destOrd="0" parTransId="{57EBF468-816B-4DD4-9C44-92DED209EBDD}" sibTransId="{80C151D0-C4F5-4F9A-9632-DD8C064D3A35}"/>
    <dgm:cxn modelId="{E2230FAB-0397-4748-83D6-65C6A265C58E}" type="presOf" srcId="{75404687-97EB-4A60-8479-D63C5D808EBB}" destId="{12931919-70C7-4B29-816C-791F936A3A8C}" srcOrd="0" destOrd="0" presId="urn:microsoft.com/office/officeart/2005/8/layout/orgChart1"/>
    <dgm:cxn modelId="{E9C0A5AB-0AE8-4485-A1DA-0B0E4E7BD91C}" type="presOf" srcId="{73C8E600-1581-4854-9921-6E5F5FE6999A}" destId="{78876256-EB2E-4037-8DEA-706E0379576F}" srcOrd="1" destOrd="0" presId="urn:microsoft.com/office/officeart/2005/8/layout/orgChart1"/>
    <dgm:cxn modelId="{0FB6F3AF-C266-4BF1-BD5D-F0D3761F6FDF}" type="presOf" srcId="{C5326D7C-607A-4DA7-8913-1B5C55B8EF31}" destId="{A1C5C50D-4B5C-40A3-BEAE-275EC5CA1342}" srcOrd="1" destOrd="0" presId="urn:microsoft.com/office/officeart/2005/8/layout/orgChart1"/>
    <dgm:cxn modelId="{BEA346B0-A6AD-4835-B786-8FDE7789099B}" srcId="{6E60A855-1390-434E-B08A-73C417D4957A}" destId="{90AD83ED-F1BB-4FBD-ADF1-A5AD447B9696}" srcOrd="3" destOrd="0" parTransId="{32AEE588-7720-49D3-93D9-B24A2946BB9E}" sibTransId="{1D665D8A-4826-4BE3-9C78-FB4532E7E68F}"/>
    <dgm:cxn modelId="{2ABDBEB0-83CC-4F1A-BF45-42685B43AF4A}" type="presOf" srcId="{1A235934-3CE0-49BA-8AEB-09DC448C1819}" destId="{054BDE30-3E00-4F0B-BF92-23A02A3DF89A}" srcOrd="1" destOrd="0" presId="urn:microsoft.com/office/officeart/2005/8/layout/orgChart1"/>
    <dgm:cxn modelId="{591E4CB1-D75D-4F8F-8681-838DEF639B9D}" type="presOf" srcId="{2E19AFA1-46B1-4707-A4EB-0C84F30B2F43}" destId="{EEE47207-8F89-4B82-8729-2B1397C0D208}" srcOrd="0" destOrd="0" presId="urn:microsoft.com/office/officeart/2005/8/layout/orgChart1"/>
    <dgm:cxn modelId="{9179ECB3-592B-44E8-A777-761114530A1B}" type="presOf" srcId="{F8A954FE-DC4C-4CAA-B61C-7436BBA3529E}" destId="{CA87A1E5-0245-49EB-B45F-5650E883266B}" srcOrd="0" destOrd="0" presId="urn:microsoft.com/office/officeart/2005/8/layout/orgChart1"/>
    <dgm:cxn modelId="{3D491EBB-D04D-40B1-A4B3-410816ACE64D}" srcId="{8D642DB9-58C1-4781-8333-C59CD086D6E4}" destId="{B9F7D57E-125A-4A96-B864-29E12356BC79}" srcOrd="2" destOrd="0" parTransId="{F6B4AC7C-4FDF-4D84-BFF8-F10A2D333AEB}" sibTransId="{BDB8AA1E-9ADE-41CD-B9C5-22D9711F628C}"/>
    <dgm:cxn modelId="{F8B475C5-1129-4259-92B1-3C345A706653}" type="presOf" srcId="{61DDA999-E8DF-4773-9E99-A1C22C4FC93B}" destId="{86BF18EB-0E32-40A5-A6BD-F6130D82BDBF}" srcOrd="1" destOrd="0" presId="urn:microsoft.com/office/officeart/2005/8/layout/orgChart1"/>
    <dgm:cxn modelId="{D262D0C7-A592-4310-B250-C9A1F927C0BC}" srcId="{61DDA999-E8DF-4773-9E99-A1C22C4FC93B}" destId="{6E60A855-1390-434E-B08A-73C417D4957A}" srcOrd="4" destOrd="0" parTransId="{C76228CF-4692-489D-96C1-752EC4D3BFFE}" sibTransId="{B0E98E9E-729B-437E-9B39-FDD07ADB3FEB}"/>
    <dgm:cxn modelId="{010ABEC9-5B06-41F1-A3D7-D048F077F381}" type="presOf" srcId="{D8233EB0-B08C-4C83-89DF-2F823D73FEE3}" destId="{46BE0E64-DC43-4E9A-961D-F850F62FE320}" srcOrd="1" destOrd="0" presId="urn:microsoft.com/office/officeart/2005/8/layout/orgChart1"/>
    <dgm:cxn modelId="{B74D0CCA-17AD-4024-97DF-216D576118F6}" srcId="{EE990EA9-BE3F-40C5-BE95-83C0E45E43D3}" destId="{8701E599-A52A-4BEE-90E8-44F21A2B49EC}" srcOrd="1" destOrd="0" parTransId="{2E19AFA1-46B1-4707-A4EB-0C84F30B2F43}" sibTransId="{56F07156-6337-493A-A885-39F50467ECC1}"/>
    <dgm:cxn modelId="{ACCBDAD0-9DA9-4F26-93C4-71BE0DC1CE96}" type="presOf" srcId="{A20CEF45-CAE4-49AC-9C7C-248A9FD82BBB}" destId="{70436492-F8DA-43CD-BBE4-351FA64FFEE3}" srcOrd="0" destOrd="0" presId="urn:microsoft.com/office/officeart/2005/8/layout/orgChart1"/>
    <dgm:cxn modelId="{37ECE8D2-8D88-422A-A5A9-757E89A9D889}" type="presOf" srcId="{AA6EBAE5-B154-4E2A-A774-2DF080E52FEA}" destId="{A3915C24-C438-4155-9A81-922575D71182}" srcOrd="1" destOrd="0" presId="urn:microsoft.com/office/officeart/2005/8/layout/orgChart1"/>
    <dgm:cxn modelId="{C406DED6-FB6D-4A0E-89C2-1F6ECF5BFC29}" type="presOf" srcId="{8E7F39A1-567E-46A5-9F53-B79C1913633B}" destId="{9A3FA70B-309A-488F-85E7-3B516B44A16C}" srcOrd="1" destOrd="0" presId="urn:microsoft.com/office/officeart/2005/8/layout/orgChart1"/>
    <dgm:cxn modelId="{1B2E6DD9-5C15-43AA-AC09-A0AF4BA53DD3}" type="presOf" srcId="{326892EB-F21A-4707-BACA-7E843F9C611C}" destId="{395F92B2-7DA1-4A9E-A3AA-AF95F111B879}" srcOrd="1" destOrd="0" presId="urn:microsoft.com/office/officeart/2005/8/layout/orgChart1"/>
    <dgm:cxn modelId="{F9655FDB-64E3-40BE-BF4B-26A6F6C9776D}" srcId="{6E60A855-1390-434E-B08A-73C417D4957A}" destId="{326892EB-F21A-4707-BACA-7E843F9C611C}" srcOrd="2" destOrd="0" parTransId="{A20CEF45-CAE4-49AC-9C7C-248A9FD82BBB}" sibTransId="{740AF9EA-A518-49EB-B044-7CBC3F1829F0}"/>
    <dgm:cxn modelId="{3F5D36DD-DA7D-48A6-AE97-4AD0860AFF1D}" type="presOf" srcId="{8D642DB9-58C1-4781-8333-C59CD086D6E4}" destId="{95CFC8D8-02C0-4B14-96E2-413AD94EA0B2}" srcOrd="0" destOrd="0" presId="urn:microsoft.com/office/officeart/2005/8/layout/orgChart1"/>
    <dgm:cxn modelId="{827BB3E0-1595-4BF0-A000-5B9E492884F8}" type="presOf" srcId="{61DDA999-E8DF-4773-9E99-A1C22C4FC93B}" destId="{0456B24C-F5FA-4C53-9058-7DA295198EA4}" srcOrd="0" destOrd="0" presId="urn:microsoft.com/office/officeart/2005/8/layout/orgChart1"/>
    <dgm:cxn modelId="{A3C753E1-2939-4E94-A744-859561254049}" type="presOf" srcId="{71C02D12-3653-4E97-9139-27ABA543D68C}" destId="{078183FD-A51C-4ABB-AD6E-38F6D474DB93}" srcOrd="1" destOrd="0" presId="urn:microsoft.com/office/officeart/2005/8/layout/orgChart1"/>
    <dgm:cxn modelId="{319914E2-0737-455A-863C-0841F426F743}" type="presOf" srcId="{326892EB-F21A-4707-BACA-7E843F9C611C}" destId="{F6BD6247-AFAD-47FF-A2F7-B66F03CFD4FB}" srcOrd="0" destOrd="0" presId="urn:microsoft.com/office/officeart/2005/8/layout/orgChart1"/>
    <dgm:cxn modelId="{5822B6E6-4299-40A8-9257-2E90D1220265}" type="presOf" srcId="{C76228CF-4692-489D-96C1-752EC4D3BFFE}" destId="{3304609F-F51C-4880-ACB8-1C4B34A377B7}" srcOrd="0" destOrd="0" presId="urn:microsoft.com/office/officeart/2005/8/layout/orgChart1"/>
    <dgm:cxn modelId="{8AE60FE8-D82D-4FD7-8317-0543810F6608}" type="presOf" srcId="{F6B4AC7C-4FDF-4D84-BFF8-F10A2D333AEB}" destId="{6BDEE2E5-E3D3-4318-B177-BDF91C5D8416}" srcOrd="0" destOrd="0" presId="urn:microsoft.com/office/officeart/2005/8/layout/orgChart1"/>
    <dgm:cxn modelId="{7A5771EE-3678-4253-BD3E-EA417E6BCA71}" srcId="{29FAF78F-3009-4CA6-B92C-AB1645900A3B}" destId="{61DDA999-E8DF-4773-9E99-A1C22C4FC93B}" srcOrd="0" destOrd="0" parTransId="{36BCCCEF-C7B0-4689-B875-3547B192B63F}" sibTransId="{6DFB473F-1A43-431F-B588-7AB97D2E1E43}"/>
    <dgm:cxn modelId="{D88CAEF1-C377-4691-8929-C0D4E301A59B}" type="presOf" srcId="{29FAF78F-3009-4CA6-B92C-AB1645900A3B}" destId="{815F3C6C-39A8-4CBD-AB96-55C2148E6C47}" srcOrd="0" destOrd="0" presId="urn:microsoft.com/office/officeart/2005/8/layout/orgChart1"/>
    <dgm:cxn modelId="{3D7C17F6-9F85-4997-9EEE-5AEDF0DE2AEE}" type="presOf" srcId="{EE990EA9-BE3F-40C5-BE95-83C0E45E43D3}" destId="{7F763E34-99C4-49C9-B469-47F87BA16D92}" srcOrd="0" destOrd="0" presId="urn:microsoft.com/office/officeart/2005/8/layout/orgChart1"/>
    <dgm:cxn modelId="{738E5EF6-557B-4E52-BE68-1951DA9B2110}" type="presOf" srcId="{71C02D12-3653-4E97-9139-27ABA543D68C}" destId="{605761F1-D1F2-493B-9F4E-C2A21C3786E5}" srcOrd="0" destOrd="0" presId="urn:microsoft.com/office/officeart/2005/8/layout/orgChart1"/>
    <dgm:cxn modelId="{3A2E8CF8-4047-471F-ADCF-0A01F26E3057}" type="presOf" srcId="{57907ED6-F432-4408-9DFF-7750C52E7CA5}" destId="{31DDF1E7-72AF-4745-AB5A-FC69E454D507}" srcOrd="1" destOrd="0" presId="urn:microsoft.com/office/officeart/2005/8/layout/orgChart1"/>
    <dgm:cxn modelId="{22E43EFD-D151-4BB1-83BC-167B90C72642}" type="presOf" srcId="{E810FDFF-8ACA-4F06-B79C-C2B6555080A9}" destId="{370577F8-46E2-47E4-8A7B-25F7A8787EA4}" srcOrd="0" destOrd="0" presId="urn:microsoft.com/office/officeart/2005/8/layout/orgChart1"/>
    <dgm:cxn modelId="{0A8F9CFE-F96F-4A65-92F2-0308CA75B7E9}" srcId="{AA056ECA-34AB-4D02-A9B5-2AFCE1098E3A}" destId="{8E7F39A1-567E-46A5-9F53-B79C1913633B}" srcOrd="2" destOrd="0" parTransId="{8B999D29-52C5-4DD8-91AE-84D296D7E438}" sibTransId="{1CA62A07-4A0D-43BE-98FE-C0568487A263}"/>
    <dgm:cxn modelId="{92ED98FF-8170-455D-86DC-66AEF8127B7F}" type="presOf" srcId="{A68BC1C4-B8BB-413F-BA43-710BF70672A6}" destId="{6A7F257D-0F6A-4066-809E-B100ADA12B65}" srcOrd="0" destOrd="0" presId="urn:microsoft.com/office/officeart/2005/8/layout/orgChart1"/>
    <dgm:cxn modelId="{2E4B303D-0217-4AF2-8AA1-4B7126C8DD96}" type="presParOf" srcId="{815F3C6C-39A8-4CBD-AB96-55C2148E6C47}" destId="{A705EC01-7449-4C85-8C55-795E5C538764}" srcOrd="0" destOrd="0" presId="urn:microsoft.com/office/officeart/2005/8/layout/orgChart1"/>
    <dgm:cxn modelId="{B161874A-B472-46C5-BF51-7939FA48C702}" type="presParOf" srcId="{A705EC01-7449-4C85-8C55-795E5C538764}" destId="{4AE25F83-641B-495C-9561-2B9A9D56857C}" srcOrd="0" destOrd="0" presId="urn:microsoft.com/office/officeart/2005/8/layout/orgChart1"/>
    <dgm:cxn modelId="{62928816-0CBB-4768-9A69-BE143322F4D1}" type="presParOf" srcId="{4AE25F83-641B-495C-9561-2B9A9D56857C}" destId="{0456B24C-F5FA-4C53-9058-7DA295198EA4}" srcOrd="0" destOrd="0" presId="urn:microsoft.com/office/officeart/2005/8/layout/orgChart1"/>
    <dgm:cxn modelId="{8FE7F47C-85D1-4B10-9F3E-357714F59110}" type="presParOf" srcId="{4AE25F83-641B-495C-9561-2B9A9D56857C}" destId="{86BF18EB-0E32-40A5-A6BD-F6130D82BDBF}" srcOrd="1" destOrd="0" presId="urn:microsoft.com/office/officeart/2005/8/layout/orgChart1"/>
    <dgm:cxn modelId="{532322EA-6A03-4019-9464-461CBAB23341}" type="presParOf" srcId="{A705EC01-7449-4C85-8C55-795E5C538764}" destId="{EA30D058-1756-4DEC-B394-C0BFF581EE43}" srcOrd="1" destOrd="0" presId="urn:microsoft.com/office/officeart/2005/8/layout/orgChart1"/>
    <dgm:cxn modelId="{AB53BBC1-5A0F-4829-937B-A20B8C388350}" type="presParOf" srcId="{EA30D058-1756-4DEC-B394-C0BFF581EE43}" destId="{CA87A1E5-0245-49EB-B45F-5650E883266B}" srcOrd="0" destOrd="0" presId="urn:microsoft.com/office/officeart/2005/8/layout/orgChart1"/>
    <dgm:cxn modelId="{A97E469F-7EBE-4B06-8D40-38FF6A0B5BE1}" type="presParOf" srcId="{EA30D058-1756-4DEC-B394-C0BFF581EE43}" destId="{02C157D9-2C58-42C3-B6B5-D613FE3AA679}" srcOrd="1" destOrd="0" presId="urn:microsoft.com/office/officeart/2005/8/layout/orgChart1"/>
    <dgm:cxn modelId="{B0DF0EAC-BE4B-4EDE-AB4C-44FEF234830D}" type="presParOf" srcId="{02C157D9-2C58-42C3-B6B5-D613FE3AA679}" destId="{AE00091A-CDFF-4C1C-8946-8E024A324B92}" srcOrd="0" destOrd="0" presId="urn:microsoft.com/office/officeart/2005/8/layout/orgChart1"/>
    <dgm:cxn modelId="{0CED1CA6-48D8-447A-909A-3B8C924BFBDA}" type="presParOf" srcId="{AE00091A-CDFF-4C1C-8946-8E024A324B92}" destId="{5693F9B3-5922-4B98-AC77-9F9C5BE2BC6B}" srcOrd="0" destOrd="0" presId="urn:microsoft.com/office/officeart/2005/8/layout/orgChart1"/>
    <dgm:cxn modelId="{94C7F504-4B16-434D-A82E-E9F2F5BE8946}" type="presParOf" srcId="{AE00091A-CDFF-4C1C-8946-8E024A324B92}" destId="{FD150E11-8817-45A6-A0A5-8CB60A8923B6}" srcOrd="1" destOrd="0" presId="urn:microsoft.com/office/officeart/2005/8/layout/orgChart1"/>
    <dgm:cxn modelId="{954515BC-C0FE-492B-B409-1A985A09315D}" type="presParOf" srcId="{02C157D9-2C58-42C3-B6B5-D613FE3AA679}" destId="{557D32C4-B59A-439A-B6CC-6E43410F951A}" srcOrd="1" destOrd="0" presId="urn:microsoft.com/office/officeart/2005/8/layout/orgChart1"/>
    <dgm:cxn modelId="{CC49C78C-5B3D-4786-BF1D-EEB7290D5BBC}" type="presParOf" srcId="{557D32C4-B59A-439A-B6CC-6E43410F951A}" destId="{12931919-70C7-4B29-816C-791F936A3A8C}" srcOrd="0" destOrd="0" presId="urn:microsoft.com/office/officeart/2005/8/layout/orgChart1"/>
    <dgm:cxn modelId="{19FA5241-9F7E-415F-9725-CD7300743FF1}" type="presParOf" srcId="{557D32C4-B59A-439A-B6CC-6E43410F951A}" destId="{14B68ACC-3C81-46DA-9FEC-24259B14EDF6}" srcOrd="1" destOrd="0" presId="urn:microsoft.com/office/officeart/2005/8/layout/orgChart1"/>
    <dgm:cxn modelId="{BEA87A18-40A8-4E3E-8EED-DEB42854B467}" type="presParOf" srcId="{14B68ACC-3C81-46DA-9FEC-24259B14EDF6}" destId="{1EE856EA-ED32-4248-9232-2F52EA9E7991}" srcOrd="0" destOrd="0" presId="urn:microsoft.com/office/officeart/2005/8/layout/orgChart1"/>
    <dgm:cxn modelId="{D26B1E27-43C7-44B4-96F2-92E45ED1F76C}" type="presParOf" srcId="{1EE856EA-ED32-4248-9232-2F52EA9E7991}" destId="{37F8D154-5D2E-47A3-B939-3E803BCF976A}" srcOrd="0" destOrd="0" presId="urn:microsoft.com/office/officeart/2005/8/layout/orgChart1"/>
    <dgm:cxn modelId="{B692A911-8672-416B-A8AE-4E378102CCDD}" type="presParOf" srcId="{1EE856EA-ED32-4248-9232-2F52EA9E7991}" destId="{054BDE30-3E00-4F0B-BF92-23A02A3DF89A}" srcOrd="1" destOrd="0" presId="urn:microsoft.com/office/officeart/2005/8/layout/orgChart1"/>
    <dgm:cxn modelId="{6438C931-DA8C-442E-8379-B474EB3B983E}" type="presParOf" srcId="{14B68ACC-3C81-46DA-9FEC-24259B14EDF6}" destId="{2C661C7F-9D22-4B67-B495-2471054673E5}" srcOrd="1" destOrd="0" presId="urn:microsoft.com/office/officeart/2005/8/layout/orgChart1"/>
    <dgm:cxn modelId="{423E2BD2-333D-483E-9210-7C1BA69CC8F6}" type="presParOf" srcId="{14B68ACC-3C81-46DA-9FEC-24259B14EDF6}" destId="{B67A1D86-94FC-4FE2-8F01-77CC774993F5}" srcOrd="2" destOrd="0" presId="urn:microsoft.com/office/officeart/2005/8/layout/orgChart1"/>
    <dgm:cxn modelId="{01ED17B0-2C96-4342-8C2A-E4A0AE239363}" type="presParOf" srcId="{557D32C4-B59A-439A-B6CC-6E43410F951A}" destId="{097C8BD6-9322-494A-A812-5A29D47F4065}" srcOrd="2" destOrd="0" presId="urn:microsoft.com/office/officeart/2005/8/layout/orgChart1"/>
    <dgm:cxn modelId="{A1DE24C7-F8E5-4DAD-8FC3-402C3B51EF9D}" type="presParOf" srcId="{557D32C4-B59A-439A-B6CC-6E43410F951A}" destId="{2962F1F2-F529-4F06-8EF2-9CA7EB9444FC}" srcOrd="3" destOrd="0" presId="urn:microsoft.com/office/officeart/2005/8/layout/orgChart1"/>
    <dgm:cxn modelId="{9E8F7391-5718-447E-838F-211AC7FD2E9E}" type="presParOf" srcId="{2962F1F2-F529-4F06-8EF2-9CA7EB9444FC}" destId="{4D010B94-A312-43E9-8375-0FD48E6C3A26}" srcOrd="0" destOrd="0" presId="urn:microsoft.com/office/officeart/2005/8/layout/orgChart1"/>
    <dgm:cxn modelId="{2B27BD12-1FEF-42FA-BAA9-71C58D6B608E}" type="presParOf" srcId="{4D010B94-A312-43E9-8375-0FD48E6C3A26}" destId="{370577F8-46E2-47E4-8A7B-25F7A8787EA4}" srcOrd="0" destOrd="0" presId="urn:microsoft.com/office/officeart/2005/8/layout/orgChart1"/>
    <dgm:cxn modelId="{F447245F-A606-4C9E-9FB5-44976F6BDD11}" type="presParOf" srcId="{4D010B94-A312-43E9-8375-0FD48E6C3A26}" destId="{51DE111F-A9C5-48B3-ADCE-87DF7D1911A7}" srcOrd="1" destOrd="0" presId="urn:microsoft.com/office/officeart/2005/8/layout/orgChart1"/>
    <dgm:cxn modelId="{0AFF96F6-4EA9-4D8B-BE10-97AFA094C445}" type="presParOf" srcId="{2962F1F2-F529-4F06-8EF2-9CA7EB9444FC}" destId="{C76AE517-4BC9-4DCA-9758-A17919AFEED0}" srcOrd="1" destOrd="0" presId="urn:microsoft.com/office/officeart/2005/8/layout/orgChart1"/>
    <dgm:cxn modelId="{FC7D51A4-D941-47B2-9DCA-6164F80D430A}" type="presParOf" srcId="{2962F1F2-F529-4F06-8EF2-9CA7EB9444FC}" destId="{6D8D6D72-2877-4199-8DBC-E97423C94449}" srcOrd="2" destOrd="0" presId="urn:microsoft.com/office/officeart/2005/8/layout/orgChart1"/>
    <dgm:cxn modelId="{D723EDAD-25E4-4E0A-AE7D-1293BEF45E8C}" type="presParOf" srcId="{557D32C4-B59A-439A-B6CC-6E43410F951A}" destId="{13CCCA36-DF4D-4784-8A8E-25433AEC6D6C}" srcOrd="4" destOrd="0" presId="urn:microsoft.com/office/officeart/2005/8/layout/orgChart1"/>
    <dgm:cxn modelId="{002A48BB-5C02-4E89-84FD-9F9FF888C878}" type="presParOf" srcId="{557D32C4-B59A-439A-B6CC-6E43410F951A}" destId="{0EA1B6AC-F1E2-4346-8EFC-D6544A43F3C6}" srcOrd="5" destOrd="0" presId="urn:microsoft.com/office/officeart/2005/8/layout/orgChart1"/>
    <dgm:cxn modelId="{3D9072C0-2D04-4BD6-858A-644A9485BE9C}" type="presParOf" srcId="{0EA1B6AC-F1E2-4346-8EFC-D6544A43F3C6}" destId="{4AA4A912-A5CF-46E4-A4AD-56FD1AEB9FA0}" srcOrd="0" destOrd="0" presId="urn:microsoft.com/office/officeart/2005/8/layout/orgChart1"/>
    <dgm:cxn modelId="{F095EB2E-9CD9-4BFF-AFF9-4C0640C5201A}" type="presParOf" srcId="{4AA4A912-A5CF-46E4-A4AD-56FD1AEB9FA0}" destId="{955E4D75-BA17-41DF-A8F1-EEF1D18D17AF}" srcOrd="0" destOrd="0" presId="urn:microsoft.com/office/officeart/2005/8/layout/orgChart1"/>
    <dgm:cxn modelId="{AAD1136A-630B-4607-976D-5EEEB99F6236}" type="presParOf" srcId="{4AA4A912-A5CF-46E4-A4AD-56FD1AEB9FA0}" destId="{9A3FA70B-309A-488F-85E7-3B516B44A16C}" srcOrd="1" destOrd="0" presId="urn:microsoft.com/office/officeart/2005/8/layout/orgChart1"/>
    <dgm:cxn modelId="{63B61F65-3250-4FDC-AC38-292CC7EA10AE}" type="presParOf" srcId="{0EA1B6AC-F1E2-4346-8EFC-D6544A43F3C6}" destId="{FC9E7430-DC0A-405F-8993-53A70B6CFA47}" srcOrd="1" destOrd="0" presId="urn:microsoft.com/office/officeart/2005/8/layout/orgChart1"/>
    <dgm:cxn modelId="{620865AC-27A6-4A04-85BE-F4C5BF3E67F0}" type="presParOf" srcId="{0EA1B6AC-F1E2-4346-8EFC-D6544A43F3C6}" destId="{F36C62E2-96E1-4CD7-BA43-29DF4AA9C2DB}" srcOrd="2" destOrd="0" presId="urn:microsoft.com/office/officeart/2005/8/layout/orgChart1"/>
    <dgm:cxn modelId="{8E29EA5A-BCFB-4343-B194-29893E620F97}" type="presParOf" srcId="{02C157D9-2C58-42C3-B6B5-D613FE3AA679}" destId="{10499FB5-FB12-4623-92C1-95705AC3013B}" srcOrd="2" destOrd="0" presId="urn:microsoft.com/office/officeart/2005/8/layout/orgChart1"/>
    <dgm:cxn modelId="{6358D686-BF0F-4C84-B887-692562AAF65F}" type="presParOf" srcId="{EA30D058-1756-4DEC-B394-C0BFF581EE43}" destId="{726C07E3-9201-4444-8EDC-57A2A45AE85B}" srcOrd="2" destOrd="0" presId="urn:microsoft.com/office/officeart/2005/8/layout/orgChart1"/>
    <dgm:cxn modelId="{F97C629D-79B6-4EC9-9334-B238625140AC}" type="presParOf" srcId="{EA30D058-1756-4DEC-B394-C0BFF581EE43}" destId="{8922CAF5-CBF4-4F9C-9931-5D3E87B809E4}" srcOrd="3" destOrd="0" presId="urn:microsoft.com/office/officeart/2005/8/layout/orgChart1"/>
    <dgm:cxn modelId="{F8B28EBF-2B0E-4AC2-AAFA-7370C10F2D28}" type="presParOf" srcId="{8922CAF5-CBF4-4F9C-9931-5D3E87B809E4}" destId="{62A9BC76-5BD5-4E93-94FA-DE1463D99933}" srcOrd="0" destOrd="0" presId="urn:microsoft.com/office/officeart/2005/8/layout/orgChart1"/>
    <dgm:cxn modelId="{9424C87E-27A0-45BE-9DDC-D63F2A48CD24}" type="presParOf" srcId="{62A9BC76-5BD5-4E93-94FA-DE1463D99933}" destId="{9E977C48-4532-451F-A391-D54F1CDA83A8}" srcOrd="0" destOrd="0" presId="urn:microsoft.com/office/officeart/2005/8/layout/orgChart1"/>
    <dgm:cxn modelId="{D85A5B28-D899-4695-A097-E78026CC00D8}" type="presParOf" srcId="{62A9BC76-5BD5-4E93-94FA-DE1463D99933}" destId="{A6367840-8CCF-452C-95E4-C4B1FFCC5B2A}" srcOrd="1" destOrd="0" presId="urn:microsoft.com/office/officeart/2005/8/layout/orgChart1"/>
    <dgm:cxn modelId="{813C5E71-DDD5-4547-9E17-4FF0836213E0}" type="presParOf" srcId="{8922CAF5-CBF4-4F9C-9931-5D3E87B809E4}" destId="{36D46551-FEB2-4C57-A27B-2B72E673EE46}" srcOrd="1" destOrd="0" presId="urn:microsoft.com/office/officeart/2005/8/layout/orgChart1"/>
    <dgm:cxn modelId="{B53E481B-2D83-4052-90B8-104D332C32B9}" type="presParOf" srcId="{36D46551-FEB2-4C57-A27B-2B72E673EE46}" destId="{06314FB4-0A63-4F67-BE50-199A5CF29197}" srcOrd="0" destOrd="0" presId="urn:microsoft.com/office/officeart/2005/8/layout/orgChart1"/>
    <dgm:cxn modelId="{370FD7AC-8E34-4510-B76A-D36A3C887F98}" type="presParOf" srcId="{36D46551-FEB2-4C57-A27B-2B72E673EE46}" destId="{6BEF85B4-0F3E-4827-B5DB-CECDE63A815F}" srcOrd="1" destOrd="0" presId="urn:microsoft.com/office/officeart/2005/8/layout/orgChart1"/>
    <dgm:cxn modelId="{D283D62C-4A3F-4046-A4F1-337495A8703F}" type="presParOf" srcId="{6BEF85B4-0F3E-4827-B5DB-CECDE63A815F}" destId="{4164D6D9-0EA4-4566-866D-4FA8DF92C9C6}" srcOrd="0" destOrd="0" presId="urn:microsoft.com/office/officeart/2005/8/layout/orgChart1"/>
    <dgm:cxn modelId="{84AA57A1-BFC4-484B-8722-A8D54478346B}" type="presParOf" srcId="{4164D6D9-0EA4-4566-866D-4FA8DF92C9C6}" destId="{AC1E3DDD-0306-415F-88A1-0ECF54235B6A}" srcOrd="0" destOrd="0" presId="urn:microsoft.com/office/officeart/2005/8/layout/orgChart1"/>
    <dgm:cxn modelId="{C9A83541-801A-4E91-8E52-241E939CDB2F}" type="presParOf" srcId="{4164D6D9-0EA4-4566-866D-4FA8DF92C9C6}" destId="{78876256-EB2E-4037-8DEA-706E0379576F}" srcOrd="1" destOrd="0" presId="urn:microsoft.com/office/officeart/2005/8/layout/orgChart1"/>
    <dgm:cxn modelId="{D814BCA4-11B9-463F-A158-EAF39046D8DB}" type="presParOf" srcId="{6BEF85B4-0F3E-4827-B5DB-CECDE63A815F}" destId="{A228D7EA-B921-4DB0-A08A-103AEDB639BE}" srcOrd="1" destOrd="0" presId="urn:microsoft.com/office/officeart/2005/8/layout/orgChart1"/>
    <dgm:cxn modelId="{327BF86C-2509-41A5-96E9-EA4666759397}" type="presParOf" srcId="{6BEF85B4-0F3E-4827-B5DB-CECDE63A815F}" destId="{955FF957-7988-4EDE-BFB0-A708CC7F3B12}" srcOrd="2" destOrd="0" presId="urn:microsoft.com/office/officeart/2005/8/layout/orgChart1"/>
    <dgm:cxn modelId="{9FF947F8-6061-4AC9-93F7-D1350A79998F}" type="presParOf" srcId="{36D46551-FEB2-4C57-A27B-2B72E673EE46}" destId="{EFC206E8-460D-41B2-BC00-83C9624A95FB}" srcOrd="2" destOrd="0" presId="urn:microsoft.com/office/officeart/2005/8/layout/orgChart1"/>
    <dgm:cxn modelId="{64ED42F3-D379-47CD-8B91-9743750C04A9}" type="presParOf" srcId="{36D46551-FEB2-4C57-A27B-2B72E673EE46}" destId="{BAE4993D-2907-4053-BF68-3C0B598A2F66}" srcOrd="3" destOrd="0" presId="urn:microsoft.com/office/officeart/2005/8/layout/orgChart1"/>
    <dgm:cxn modelId="{85697504-AAE8-4256-A689-1692F8C64C1A}" type="presParOf" srcId="{BAE4993D-2907-4053-BF68-3C0B598A2F66}" destId="{77FB1B55-9135-4843-8087-6363D11B63D1}" srcOrd="0" destOrd="0" presId="urn:microsoft.com/office/officeart/2005/8/layout/orgChart1"/>
    <dgm:cxn modelId="{AC886EBD-EDBD-4E79-A7E5-0CDE30E3B161}" type="presParOf" srcId="{77FB1B55-9135-4843-8087-6363D11B63D1}" destId="{8A246373-1EDA-429A-9DA6-D67E1020B147}" srcOrd="0" destOrd="0" presId="urn:microsoft.com/office/officeart/2005/8/layout/orgChart1"/>
    <dgm:cxn modelId="{955A6711-9B67-4133-80EA-2AD7483B5587}" type="presParOf" srcId="{77FB1B55-9135-4843-8087-6363D11B63D1}" destId="{109A0801-3466-4BF1-AE63-0914FF2D1269}" srcOrd="1" destOrd="0" presId="urn:microsoft.com/office/officeart/2005/8/layout/orgChart1"/>
    <dgm:cxn modelId="{243683DF-37F5-492E-ADFC-5ABCB38A5233}" type="presParOf" srcId="{BAE4993D-2907-4053-BF68-3C0B598A2F66}" destId="{360DA047-EAA1-412B-9B2B-58A531752DFD}" srcOrd="1" destOrd="0" presId="urn:microsoft.com/office/officeart/2005/8/layout/orgChart1"/>
    <dgm:cxn modelId="{1572C8E7-03D2-4547-8999-21141EECE42B}" type="presParOf" srcId="{BAE4993D-2907-4053-BF68-3C0B598A2F66}" destId="{258F083D-191F-427E-AB46-7A1E11622C5C}" srcOrd="2" destOrd="0" presId="urn:microsoft.com/office/officeart/2005/8/layout/orgChart1"/>
    <dgm:cxn modelId="{124966F5-03A6-4417-B0C8-2C16DAE20BBC}" type="presParOf" srcId="{36D46551-FEB2-4C57-A27B-2B72E673EE46}" destId="{4DDBFF00-1AD0-4C1B-AC25-FD3382169AE7}" srcOrd="4" destOrd="0" presId="urn:microsoft.com/office/officeart/2005/8/layout/orgChart1"/>
    <dgm:cxn modelId="{6B6E0A9E-5E5B-495F-B0C8-C1296D06607F}" type="presParOf" srcId="{36D46551-FEB2-4C57-A27B-2B72E673EE46}" destId="{7655764B-F54A-4FB5-A517-C1132152BFCB}" srcOrd="5" destOrd="0" presId="urn:microsoft.com/office/officeart/2005/8/layout/orgChart1"/>
    <dgm:cxn modelId="{3D62A514-E43D-4157-A50C-A4CD925807B9}" type="presParOf" srcId="{7655764B-F54A-4FB5-A517-C1132152BFCB}" destId="{E21E84F1-9CAB-423A-B7B6-0A40958B59E1}" srcOrd="0" destOrd="0" presId="urn:microsoft.com/office/officeart/2005/8/layout/orgChart1"/>
    <dgm:cxn modelId="{231FC818-4EC0-4623-977C-D63EDAD0A85D}" type="presParOf" srcId="{E21E84F1-9CAB-423A-B7B6-0A40958B59E1}" destId="{834782E8-C30F-4CE6-98B4-66B8CDBF0B7E}" srcOrd="0" destOrd="0" presId="urn:microsoft.com/office/officeart/2005/8/layout/orgChart1"/>
    <dgm:cxn modelId="{EECB6A5B-F379-4BF8-ABE2-5E710DC0A648}" type="presParOf" srcId="{E21E84F1-9CAB-423A-B7B6-0A40958B59E1}" destId="{37B8653A-5871-41C0-8AE6-B4583BA37F2C}" srcOrd="1" destOrd="0" presId="urn:microsoft.com/office/officeart/2005/8/layout/orgChart1"/>
    <dgm:cxn modelId="{C4958806-4FF5-477D-B917-C26952F2D52A}" type="presParOf" srcId="{7655764B-F54A-4FB5-A517-C1132152BFCB}" destId="{A99C81B7-5D7B-45E8-A810-5D3998B367B9}" srcOrd="1" destOrd="0" presId="urn:microsoft.com/office/officeart/2005/8/layout/orgChart1"/>
    <dgm:cxn modelId="{79D2B40F-554B-42C5-817B-637141BC735A}" type="presParOf" srcId="{7655764B-F54A-4FB5-A517-C1132152BFCB}" destId="{60BB9685-AB5B-4FF7-8278-488532B2B862}" srcOrd="2" destOrd="0" presId="urn:microsoft.com/office/officeart/2005/8/layout/orgChart1"/>
    <dgm:cxn modelId="{44033E34-D5BD-438D-B768-F7BBE587FCE0}" type="presParOf" srcId="{8922CAF5-CBF4-4F9C-9931-5D3E87B809E4}" destId="{4D89DD45-3362-40BD-BDC0-105CCA684373}" srcOrd="2" destOrd="0" presId="urn:microsoft.com/office/officeart/2005/8/layout/orgChart1"/>
    <dgm:cxn modelId="{94D346FF-21EE-4D28-9623-904445EA4FA9}" type="presParOf" srcId="{EA30D058-1756-4DEC-B394-C0BFF581EE43}" destId="{F91D9DE7-94B1-4CDA-83AF-9C98B1F36621}" srcOrd="4" destOrd="0" presId="urn:microsoft.com/office/officeart/2005/8/layout/orgChart1"/>
    <dgm:cxn modelId="{09085475-2B1F-43A7-B935-50FF8B118ECB}" type="presParOf" srcId="{EA30D058-1756-4DEC-B394-C0BFF581EE43}" destId="{1A0FE41A-257A-4828-B6D2-0933EDA70EF8}" srcOrd="5" destOrd="0" presId="urn:microsoft.com/office/officeart/2005/8/layout/orgChart1"/>
    <dgm:cxn modelId="{8BF3D9F0-7E4B-4253-8B97-7F10FDFABCCC}" type="presParOf" srcId="{1A0FE41A-257A-4828-B6D2-0933EDA70EF8}" destId="{9259AF69-3F6B-4828-93D7-EAEF1BEEE34A}" srcOrd="0" destOrd="0" presId="urn:microsoft.com/office/officeart/2005/8/layout/orgChart1"/>
    <dgm:cxn modelId="{989734A3-6120-43D2-809A-E84543A4E00E}" type="presParOf" srcId="{9259AF69-3F6B-4828-93D7-EAEF1BEEE34A}" destId="{95CFC8D8-02C0-4B14-96E2-413AD94EA0B2}" srcOrd="0" destOrd="0" presId="urn:microsoft.com/office/officeart/2005/8/layout/orgChart1"/>
    <dgm:cxn modelId="{919DC45A-9696-46B3-9137-4F92C8E7F8D7}" type="presParOf" srcId="{9259AF69-3F6B-4828-93D7-EAEF1BEEE34A}" destId="{F3DEDAA7-B3AF-4D86-AF13-93BB2ADC4E22}" srcOrd="1" destOrd="0" presId="urn:microsoft.com/office/officeart/2005/8/layout/orgChart1"/>
    <dgm:cxn modelId="{70EA91A5-855F-4298-A17E-2E3B9B1DD25C}" type="presParOf" srcId="{1A0FE41A-257A-4828-B6D2-0933EDA70EF8}" destId="{B71BF158-5482-434E-8DFB-049A939F7396}" srcOrd="1" destOrd="0" presId="urn:microsoft.com/office/officeart/2005/8/layout/orgChart1"/>
    <dgm:cxn modelId="{3388946F-846B-42F0-B5D1-F3FE60C26DF9}" type="presParOf" srcId="{B71BF158-5482-434E-8DFB-049A939F7396}" destId="{B6DB5661-73C4-4662-BFB2-8F163F08BA8C}" srcOrd="0" destOrd="0" presId="urn:microsoft.com/office/officeart/2005/8/layout/orgChart1"/>
    <dgm:cxn modelId="{D99350A3-49ED-4360-8110-1DB7DFE37C21}" type="presParOf" srcId="{B71BF158-5482-434E-8DFB-049A939F7396}" destId="{C137B7AE-5D96-4789-9CB9-3DB99F39CD42}" srcOrd="1" destOrd="0" presId="urn:microsoft.com/office/officeart/2005/8/layout/orgChart1"/>
    <dgm:cxn modelId="{11086352-0BEA-468D-A770-0C2DC4A6D08C}" type="presParOf" srcId="{C137B7AE-5D96-4789-9CB9-3DB99F39CD42}" destId="{9EFECE28-821B-4D06-B923-47B5017FC0E0}" srcOrd="0" destOrd="0" presId="urn:microsoft.com/office/officeart/2005/8/layout/orgChart1"/>
    <dgm:cxn modelId="{99D98250-DA95-4769-956A-D5FACC79EA88}" type="presParOf" srcId="{9EFECE28-821B-4D06-B923-47B5017FC0E0}" destId="{1A0BBCB3-560A-4A6E-B977-7D7EFCA696E5}" srcOrd="0" destOrd="0" presId="urn:microsoft.com/office/officeart/2005/8/layout/orgChart1"/>
    <dgm:cxn modelId="{5D903EF8-FB3F-4D07-8330-2FF883A167EA}" type="presParOf" srcId="{9EFECE28-821B-4D06-B923-47B5017FC0E0}" destId="{A8A9356F-19B2-4C30-932A-9AE7B4DBD2A3}" srcOrd="1" destOrd="0" presId="urn:microsoft.com/office/officeart/2005/8/layout/orgChart1"/>
    <dgm:cxn modelId="{313A5B4B-746E-4CFB-A73F-AE8D13DA7AE2}" type="presParOf" srcId="{C137B7AE-5D96-4789-9CB9-3DB99F39CD42}" destId="{FFA847B3-BE1E-4371-930E-455972AD005D}" srcOrd="1" destOrd="0" presId="urn:microsoft.com/office/officeart/2005/8/layout/orgChart1"/>
    <dgm:cxn modelId="{5A32CA75-78F4-42EC-A7DF-B30A5558D411}" type="presParOf" srcId="{C137B7AE-5D96-4789-9CB9-3DB99F39CD42}" destId="{8407BDA7-254F-4463-8F83-C486402BDC30}" srcOrd="2" destOrd="0" presId="urn:microsoft.com/office/officeart/2005/8/layout/orgChart1"/>
    <dgm:cxn modelId="{ED5031E0-B8AC-4CD2-B4CE-E6A25E30FC6B}" type="presParOf" srcId="{B71BF158-5482-434E-8DFB-049A939F7396}" destId="{6A7F257D-0F6A-4066-809E-B100ADA12B65}" srcOrd="2" destOrd="0" presId="urn:microsoft.com/office/officeart/2005/8/layout/orgChart1"/>
    <dgm:cxn modelId="{2672BA9F-4AD9-4027-AA16-C2301ED5EBCE}" type="presParOf" srcId="{B71BF158-5482-434E-8DFB-049A939F7396}" destId="{38C029F8-BF7A-46B2-88E7-88D9532EF06B}" srcOrd="3" destOrd="0" presId="urn:microsoft.com/office/officeart/2005/8/layout/orgChart1"/>
    <dgm:cxn modelId="{15D76566-12F8-402B-B03B-849F42B4E69E}" type="presParOf" srcId="{38C029F8-BF7A-46B2-88E7-88D9532EF06B}" destId="{F4EF350D-2ED6-48B2-89D8-6BC55000B517}" srcOrd="0" destOrd="0" presId="urn:microsoft.com/office/officeart/2005/8/layout/orgChart1"/>
    <dgm:cxn modelId="{C770C591-B18E-43BA-942B-45B617795EFF}" type="presParOf" srcId="{F4EF350D-2ED6-48B2-89D8-6BC55000B517}" destId="{DADAD8BA-64EB-4071-9E2C-807B01567BBD}" srcOrd="0" destOrd="0" presId="urn:microsoft.com/office/officeart/2005/8/layout/orgChart1"/>
    <dgm:cxn modelId="{E2EE4943-F5FA-4611-B2E0-CE6A0B41B0C5}" type="presParOf" srcId="{F4EF350D-2ED6-48B2-89D8-6BC55000B517}" destId="{A3915C24-C438-4155-9A81-922575D71182}" srcOrd="1" destOrd="0" presId="urn:microsoft.com/office/officeart/2005/8/layout/orgChart1"/>
    <dgm:cxn modelId="{D331095F-01E5-4725-A426-E4E05C21AED6}" type="presParOf" srcId="{38C029F8-BF7A-46B2-88E7-88D9532EF06B}" destId="{13CAEE27-50EC-4436-A944-8A473D6B8CE4}" srcOrd="1" destOrd="0" presId="urn:microsoft.com/office/officeart/2005/8/layout/orgChart1"/>
    <dgm:cxn modelId="{987CF3B8-5502-47E9-AED9-A179369CFA3F}" type="presParOf" srcId="{38C029F8-BF7A-46B2-88E7-88D9532EF06B}" destId="{9079C072-9779-4594-A2CB-A5BB09B236DA}" srcOrd="2" destOrd="0" presId="urn:microsoft.com/office/officeart/2005/8/layout/orgChart1"/>
    <dgm:cxn modelId="{B3EF0631-9408-4CAE-ADF8-6C7DB1A50822}" type="presParOf" srcId="{B71BF158-5482-434E-8DFB-049A939F7396}" destId="{6BDEE2E5-E3D3-4318-B177-BDF91C5D8416}" srcOrd="4" destOrd="0" presId="urn:microsoft.com/office/officeart/2005/8/layout/orgChart1"/>
    <dgm:cxn modelId="{DD1003D9-677A-4B87-A45B-F96D7A302607}" type="presParOf" srcId="{B71BF158-5482-434E-8DFB-049A939F7396}" destId="{3483207C-8BC0-4267-A934-0BAEFB06A4B7}" srcOrd="5" destOrd="0" presId="urn:microsoft.com/office/officeart/2005/8/layout/orgChart1"/>
    <dgm:cxn modelId="{3B30945D-B441-4DEA-86A7-F481907252AD}" type="presParOf" srcId="{3483207C-8BC0-4267-A934-0BAEFB06A4B7}" destId="{09027492-2095-4378-83EC-557B7C087B29}" srcOrd="0" destOrd="0" presId="urn:microsoft.com/office/officeart/2005/8/layout/orgChart1"/>
    <dgm:cxn modelId="{A06D58D7-DC2A-4D1A-B942-28F22C4E93FC}" type="presParOf" srcId="{09027492-2095-4378-83EC-557B7C087B29}" destId="{C698FE11-5457-4E6E-9FAD-4FE32E5FDC0C}" srcOrd="0" destOrd="0" presId="urn:microsoft.com/office/officeart/2005/8/layout/orgChart1"/>
    <dgm:cxn modelId="{3D089658-C430-48F5-89BA-5B5D7D406BAD}" type="presParOf" srcId="{09027492-2095-4378-83EC-557B7C087B29}" destId="{36D1E6CD-0B4F-4EB8-B971-83657E85549F}" srcOrd="1" destOrd="0" presId="urn:microsoft.com/office/officeart/2005/8/layout/orgChart1"/>
    <dgm:cxn modelId="{FE5C8853-16B8-4996-BBAA-EEB36F2EB512}" type="presParOf" srcId="{3483207C-8BC0-4267-A934-0BAEFB06A4B7}" destId="{D22E438F-AD66-4512-B0C8-327C36AB7E2A}" srcOrd="1" destOrd="0" presId="urn:microsoft.com/office/officeart/2005/8/layout/orgChart1"/>
    <dgm:cxn modelId="{515DE406-1748-42DA-A581-65794CA187B1}" type="presParOf" srcId="{3483207C-8BC0-4267-A934-0BAEFB06A4B7}" destId="{98F928D8-3680-4AB7-8560-E10DC09E43A9}" srcOrd="2" destOrd="0" presId="urn:microsoft.com/office/officeart/2005/8/layout/orgChart1"/>
    <dgm:cxn modelId="{8D8539D8-E859-41A8-AFA7-1745272DC992}" type="presParOf" srcId="{B71BF158-5482-434E-8DFB-049A939F7396}" destId="{F11A997C-3055-44E0-8B84-83E03BEDBBE7}" srcOrd="6" destOrd="0" presId="urn:microsoft.com/office/officeart/2005/8/layout/orgChart1"/>
    <dgm:cxn modelId="{3DD7B8D4-0104-48E2-9503-BB2AA943ACE0}" type="presParOf" srcId="{B71BF158-5482-434E-8DFB-049A939F7396}" destId="{03F41D39-8041-4BD6-8687-B6D9E27CF34F}" srcOrd="7" destOrd="0" presId="urn:microsoft.com/office/officeart/2005/8/layout/orgChart1"/>
    <dgm:cxn modelId="{120EE80B-8E2D-4665-893B-560156AD3CBF}" type="presParOf" srcId="{03F41D39-8041-4BD6-8687-B6D9E27CF34F}" destId="{2C71A6B2-0F90-4EFD-9AB4-53565AB14EA7}" srcOrd="0" destOrd="0" presId="urn:microsoft.com/office/officeart/2005/8/layout/orgChart1"/>
    <dgm:cxn modelId="{6A8DFB35-2C7F-4128-A6C6-F1C2D1F3BE51}" type="presParOf" srcId="{2C71A6B2-0F90-4EFD-9AB4-53565AB14EA7}" destId="{2563F9D0-4A67-4EFF-AAB3-DEEC2194BC30}" srcOrd="0" destOrd="0" presId="urn:microsoft.com/office/officeart/2005/8/layout/orgChart1"/>
    <dgm:cxn modelId="{E4AF2592-9259-427D-8F41-1884C8005AF3}" type="presParOf" srcId="{2C71A6B2-0F90-4EFD-9AB4-53565AB14EA7}" destId="{070960D8-094C-42FE-8A63-8B95149CB2C7}" srcOrd="1" destOrd="0" presId="urn:microsoft.com/office/officeart/2005/8/layout/orgChart1"/>
    <dgm:cxn modelId="{F2E4CEBF-4C24-4D55-8548-35936E73A2D8}" type="presParOf" srcId="{03F41D39-8041-4BD6-8687-B6D9E27CF34F}" destId="{F0BF1A0E-2AD0-43BE-86A0-074322A09F50}" srcOrd="1" destOrd="0" presId="urn:microsoft.com/office/officeart/2005/8/layout/orgChart1"/>
    <dgm:cxn modelId="{D37B0498-8A23-45E5-A8D1-2F701EC612C2}" type="presParOf" srcId="{03F41D39-8041-4BD6-8687-B6D9E27CF34F}" destId="{CAA5F80C-178F-49F2-AEF8-A21DDF48EC59}" srcOrd="2" destOrd="0" presId="urn:microsoft.com/office/officeart/2005/8/layout/orgChart1"/>
    <dgm:cxn modelId="{CC4E2A42-F408-4EAE-B305-DA24A330E9EE}" type="presParOf" srcId="{B71BF158-5482-434E-8DFB-049A939F7396}" destId="{8A0CD701-1AB4-49B4-8262-00FB6D7117BC}" srcOrd="8" destOrd="0" presId="urn:microsoft.com/office/officeart/2005/8/layout/orgChart1"/>
    <dgm:cxn modelId="{B3B7732F-9E0B-4802-AE94-5371A610BB77}" type="presParOf" srcId="{B71BF158-5482-434E-8DFB-049A939F7396}" destId="{43788554-D249-474D-82B3-99A9A19F4385}" srcOrd="9" destOrd="0" presId="urn:microsoft.com/office/officeart/2005/8/layout/orgChart1"/>
    <dgm:cxn modelId="{F5D91B49-79D9-496E-9F0D-B187ABCB028E}" type="presParOf" srcId="{43788554-D249-474D-82B3-99A9A19F4385}" destId="{B28819A9-76AA-46F3-8B8F-4FD7716DC0F7}" srcOrd="0" destOrd="0" presId="urn:microsoft.com/office/officeart/2005/8/layout/orgChart1"/>
    <dgm:cxn modelId="{2F26EDD6-321F-4CB2-AF2E-A1BC6C32D93C}" type="presParOf" srcId="{B28819A9-76AA-46F3-8B8F-4FD7716DC0F7}" destId="{209E2AF8-542C-44A5-AAC0-131C3DBBDC0D}" srcOrd="0" destOrd="0" presId="urn:microsoft.com/office/officeart/2005/8/layout/orgChart1"/>
    <dgm:cxn modelId="{DAA6B3B9-0636-40B0-B384-4F54B9F85920}" type="presParOf" srcId="{B28819A9-76AA-46F3-8B8F-4FD7716DC0F7}" destId="{1D1D2322-EA67-4F34-BD06-35D4E6C5C521}" srcOrd="1" destOrd="0" presId="urn:microsoft.com/office/officeart/2005/8/layout/orgChart1"/>
    <dgm:cxn modelId="{0E21B019-F4F3-41B9-89D2-0E7E3A1A8890}" type="presParOf" srcId="{43788554-D249-474D-82B3-99A9A19F4385}" destId="{98D73EDE-1FEF-474F-8030-CA273ABCFF9D}" srcOrd="1" destOrd="0" presId="urn:microsoft.com/office/officeart/2005/8/layout/orgChart1"/>
    <dgm:cxn modelId="{B456B1A2-329A-4C63-BE53-A424F9A82A4C}" type="presParOf" srcId="{43788554-D249-474D-82B3-99A9A19F4385}" destId="{8863D60B-E73B-40DF-AA5E-0F83B23A6425}" srcOrd="2" destOrd="0" presId="urn:microsoft.com/office/officeart/2005/8/layout/orgChart1"/>
    <dgm:cxn modelId="{5AA587D6-42F0-4F3B-85F9-8F2E189A8543}" type="presParOf" srcId="{1A0FE41A-257A-4828-B6D2-0933EDA70EF8}" destId="{82433677-D704-41C1-97DC-668FC287E15A}" srcOrd="2" destOrd="0" presId="urn:microsoft.com/office/officeart/2005/8/layout/orgChart1"/>
    <dgm:cxn modelId="{FE16A941-C9D3-46F4-BAD0-772627C062AC}" type="presParOf" srcId="{EA30D058-1756-4DEC-B394-C0BFF581EE43}" destId="{3E25D9F2-0032-4A22-8ACD-D60DA0172EC5}" srcOrd="6" destOrd="0" presId="urn:microsoft.com/office/officeart/2005/8/layout/orgChart1"/>
    <dgm:cxn modelId="{30D3BE4D-D7DA-464D-B2D8-1D617D9FBB47}" type="presParOf" srcId="{EA30D058-1756-4DEC-B394-C0BFF581EE43}" destId="{3B336B51-302F-45EF-913F-BF82ABDD3EB6}" srcOrd="7" destOrd="0" presId="urn:microsoft.com/office/officeart/2005/8/layout/orgChart1"/>
    <dgm:cxn modelId="{0D1133B6-6AFB-4AA1-8CCD-45F6F405D768}" type="presParOf" srcId="{3B336B51-302F-45EF-913F-BF82ABDD3EB6}" destId="{FB5BFEBD-3B05-46FE-B8E6-03241E5809E8}" srcOrd="0" destOrd="0" presId="urn:microsoft.com/office/officeart/2005/8/layout/orgChart1"/>
    <dgm:cxn modelId="{44D0FB5F-7A43-42FC-B365-BB378A6B3F06}" type="presParOf" srcId="{FB5BFEBD-3B05-46FE-B8E6-03241E5809E8}" destId="{7F763E34-99C4-49C9-B469-47F87BA16D92}" srcOrd="0" destOrd="0" presId="urn:microsoft.com/office/officeart/2005/8/layout/orgChart1"/>
    <dgm:cxn modelId="{E86E206B-3BEA-482F-A652-25D9B512427F}" type="presParOf" srcId="{FB5BFEBD-3B05-46FE-B8E6-03241E5809E8}" destId="{4858715C-C63E-43EF-BAD0-FB8E8E19203E}" srcOrd="1" destOrd="0" presId="urn:microsoft.com/office/officeart/2005/8/layout/orgChart1"/>
    <dgm:cxn modelId="{43065D43-9E67-473B-AFEA-3E1EFF882E3A}" type="presParOf" srcId="{3B336B51-302F-45EF-913F-BF82ABDD3EB6}" destId="{6EC06212-A338-49D4-86D2-C451AF3CEF61}" srcOrd="1" destOrd="0" presId="urn:microsoft.com/office/officeart/2005/8/layout/orgChart1"/>
    <dgm:cxn modelId="{58CA7BCB-300D-4EF0-8C16-0DA0540DB3EB}" type="presParOf" srcId="{6EC06212-A338-49D4-86D2-C451AF3CEF61}" destId="{9421E7B2-F430-4548-9F57-58052F81FACF}" srcOrd="0" destOrd="0" presId="urn:microsoft.com/office/officeart/2005/8/layout/orgChart1"/>
    <dgm:cxn modelId="{98EC8537-375F-4BCD-AB5E-0DE3873B492F}" type="presParOf" srcId="{6EC06212-A338-49D4-86D2-C451AF3CEF61}" destId="{DD575385-EF2A-4681-B443-44DAB4244855}" srcOrd="1" destOrd="0" presId="urn:microsoft.com/office/officeart/2005/8/layout/orgChart1"/>
    <dgm:cxn modelId="{32EFB787-D423-47BC-A8A9-D75A16927223}" type="presParOf" srcId="{DD575385-EF2A-4681-B443-44DAB4244855}" destId="{014A25AC-D3E5-458E-8FDB-3DD93ED0242E}" srcOrd="0" destOrd="0" presId="urn:microsoft.com/office/officeart/2005/8/layout/orgChart1"/>
    <dgm:cxn modelId="{774F43C1-9BA2-4DD9-9BFE-9620B1117324}" type="presParOf" srcId="{014A25AC-D3E5-458E-8FDB-3DD93ED0242E}" destId="{FF936EC4-B584-4100-8896-6168B3DEEF37}" srcOrd="0" destOrd="0" presId="urn:microsoft.com/office/officeart/2005/8/layout/orgChart1"/>
    <dgm:cxn modelId="{03801BFF-D1BD-480C-BD0A-9720A563F09F}" type="presParOf" srcId="{014A25AC-D3E5-458E-8FDB-3DD93ED0242E}" destId="{A1C5C50D-4B5C-40A3-BEAE-275EC5CA1342}" srcOrd="1" destOrd="0" presId="urn:microsoft.com/office/officeart/2005/8/layout/orgChart1"/>
    <dgm:cxn modelId="{8D856770-8BA8-4602-BB28-A62C0B46CE1D}" type="presParOf" srcId="{DD575385-EF2A-4681-B443-44DAB4244855}" destId="{D210A2F3-8CB4-439D-BAD0-4B9DE2AEFD8B}" srcOrd="1" destOrd="0" presId="urn:microsoft.com/office/officeart/2005/8/layout/orgChart1"/>
    <dgm:cxn modelId="{7B1128FF-940C-4646-B348-B1E44CF4FB43}" type="presParOf" srcId="{DD575385-EF2A-4681-B443-44DAB4244855}" destId="{78125D2E-C10B-4F76-8D64-FF49E82DAF47}" srcOrd="2" destOrd="0" presId="urn:microsoft.com/office/officeart/2005/8/layout/orgChart1"/>
    <dgm:cxn modelId="{CF7E39CA-34F6-4076-AD71-097042145AE6}" type="presParOf" srcId="{6EC06212-A338-49D4-86D2-C451AF3CEF61}" destId="{EEE47207-8F89-4B82-8729-2B1397C0D208}" srcOrd="2" destOrd="0" presId="urn:microsoft.com/office/officeart/2005/8/layout/orgChart1"/>
    <dgm:cxn modelId="{ED8808E7-B508-4125-941F-5C9AC924A878}" type="presParOf" srcId="{6EC06212-A338-49D4-86D2-C451AF3CEF61}" destId="{411A698B-A7F8-4DEF-8FEF-E6F3F484A20B}" srcOrd="3" destOrd="0" presId="urn:microsoft.com/office/officeart/2005/8/layout/orgChart1"/>
    <dgm:cxn modelId="{028E1D22-27E3-4505-8100-394698562355}" type="presParOf" srcId="{411A698B-A7F8-4DEF-8FEF-E6F3F484A20B}" destId="{4CC5F9CE-DE08-4AD3-8017-9EACC45223A0}" srcOrd="0" destOrd="0" presId="urn:microsoft.com/office/officeart/2005/8/layout/orgChart1"/>
    <dgm:cxn modelId="{0E56D09C-FBC0-429D-9416-360DCE1859A0}" type="presParOf" srcId="{4CC5F9CE-DE08-4AD3-8017-9EACC45223A0}" destId="{8C29013A-E78D-4F05-BC41-66A967C2EC2F}" srcOrd="0" destOrd="0" presId="urn:microsoft.com/office/officeart/2005/8/layout/orgChart1"/>
    <dgm:cxn modelId="{F2036E58-798A-4CE4-9899-1CB15F3A609E}" type="presParOf" srcId="{4CC5F9CE-DE08-4AD3-8017-9EACC45223A0}" destId="{81924DEC-597E-443B-A08C-9B6696922E0D}" srcOrd="1" destOrd="0" presId="urn:microsoft.com/office/officeart/2005/8/layout/orgChart1"/>
    <dgm:cxn modelId="{2A2D41C4-DAC4-4FA3-8EFB-88C5DA2138DF}" type="presParOf" srcId="{411A698B-A7F8-4DEF-8FEF-E6F3F484A20B}" destId="{46D63E65-9A08-4E65-B109-D49F3BBD18F0}" srcOrd="1" destOrd="0" presId="urn:microsoft.com/office/officeart/2005/8/layout/orgChart1"/>
    <dgm:cxn modelId="{1CB04F9E-EDA1-4E02-925E-0A788954A2A2}" type="presParOf" srcId="{411A698B-A7F8-4DEF-8FEF-E6F3F484A20B}" destId="{FE3E3972-2FF8-4F31-B0A4-53442BB77EDF}" srcOrd="2" destOrd="0" presId="urn:microsoft.com/office/officeart/2005/8/layout/orgChart1"/>
    <dgm:cxn modelId="{82BC0FAA-125A-49C1-81FD-0ABDE962CF3A}" type="presParOf" srcId="{6EC06212-A338-49D4-86D2-C451AF3CEF61}" destId="{26D69B0C-77C8-4AC0-A04F-550332D4F77E}" srcOrd="4" destOrd="0" presId="urn:microsoft.com/office/officeart/2005/8/layout/orgChart1"/>
    <dgm:cxn modelId="{E840CCAD-EC11-471D-A387-AC6CD1EB3F87}" type="presParOf" srcId="{6EC06212-A338-49D4-86D2-C451AF3CEF61}" destId="{25DD7A50-B907-4CA2-AF35-D15F2C943F83}" srcOrd="5" destOrd="0" presId="urn:microsoft.com/office/officeart/2005/8/layout/orgChart1"/>
    <dgm:cxn modelId="{1E7C5225-425F-4DCE-8606-24CF329BCAE9}" type="presParOf" srcId="{25DD7A50-B907-4CA2-AF35-D15F2C943F83}" destId="{8BADB19B-E805-4149-8391-502EFEC96E57}" srcOrd="0" destOrd="0" presId="urn:microsoft.com/office/officeart/2005/8/layout/orgChart1"/>
    <dgm:cxn modelId="{6D1838B6-1C4A-4BB1-93C3-2C3527EA7DD4}" type="presParOf" srcId="{8BADB19B-E805-4149-8391-502EFEC96E57}" destId="{D756A80B-381B-4DC0-B085-4800BDA1C5F4}" srcOrd="0" destOrd="0" presId="urn:microsoft.com/office/officeart/2005/8/layout/orgChart1"/>
    <dgm:cxn modelId="{D2EC6173-31A5-4CB6-84FF-DEDDB4A9702E}" type="presParOf" srcId="{8BADB19B-E805-4149-8391-502EFEC96E57}" destId="{90C37FE9-0D27-47BD-8EE9-F62EDB96AA60}" srcOrd="1" destOrd="0" presId="urn:microsoft.com/office/officeart/2005/8/layout/orgChart1"/>
    <dgm:cxn modelId="{B7BB85BF-AF79-463F-82B0-18153E02DA05}" type="presParOf" srcId="{25DD7A50-B907-4CA2-AF35-D15F2C943F83}" destId="{E77185B6-00E7-424C-8BBC-8118ECD5A0F8}" srcOrd="1" destOrd="0" presId="urn:microsoft.com/office/officeart/2005/8/layout/orgChart1"/>
    <dgm:cxn modelId="{90AEFBAC-F3E3-471E-BC76-0A374B32B111}" type="presParOf" srcId="{25DD7A50-B907-4CA2-AF35-D15F2C943F83}" destId="{F22D7CD3-5ED8-44AF-9F7C-256E3B3E28A3}" srcOrd="2" destOrd="0" presId="urn:microsoft.com/office/officeart/2005/8/layout/orgChart1"/>
    <dgm:cxn modelId="{23106140-2B6C-4206-AA29-31B000333263}" type="presParOf" srcId="{3B336B51-302F-45EF-913F-BF82ABDD3EB6}" destId="{D35CDD9C-6CF3-416F-84E2-B499F79D64C1}" srcOrd="2" destOrd="0" presId="urn:microsoft.com/office/officeart/2005/8/layout/orgChart1"/>
    <dgm:cxn modelId="{22397FF8-3030-4377-84B5-1BBD45185A51}" type="presParOf" srcId="{EA30D058-1756-4DEC-B394-C0BFF581EE43}" destId="{3304609F-F51C-4880-ACB8-1C4B34A377B7}" srcOrd="8" destOrd="0" presId="urn:microsoft.com/office/officeart/2005/8/layout/orgChart1"/>
    <dgm:cxn modelId="{23309345-0705-4BCD-BDF8-0B8170DC573D}" type="presParOf" srcId="{EA30D058-1756-4DEC-B394-C0BFF581EE43}" destId="{18514BAF-C361-4E8F-A20B-12E9785E2753}" srcOrd="9" destOrd="0" presId="urn:microsoft.com/office/officeart/2005/8/layout/orgChart1"/>
    <dgm:cxn modelId="{A3D04FA6-3EF7-4E05-B7B0-407B7767F028}" type="presParOf" srcId="{18514BAF-C361-4E8F-A20B-12E9785E2753}" destId="{88638AFC-07CF-4E23-8721-B206E77EDAA3}" srcOrd="0" destOrd="0" presId="urn:microsoft.com/office/officeart/2005/8/layout/orgChart1"/>
    <dgm:cxn modelId="{9CDFDEFB-FB5E-4663-AA38-A8A16027B290}" type="presParOf" srcId="{88638AFC-07CF-4E23-8721-B206E77EDAA3}" destId="{C10076E3-7D09-4DC0-9AAD-FD1FBF6C8A85}" srcOrd="0" destOrd="0" presId="urn:microsoft.com/office/officeart/2005/8/layout/orgChart1"/>
    <dgm:cxn modelId="{1A6F3D21-982D-4AA8-970C-324B1FE1EDA3}" type="presParOf" srcId="{88638AFC-07CF-4E23-8721-B206E77EDAA3}" destId="{55F42FB2-806A-4EEE-8A51-E75C6C93910A}" srcOrd="1" destOrd="0" presId="urn:microsoft.com/office/officeart/2005/8/layout/orgChart1"/>
    <dgm:cxn modelId="{EB808113-189A-41B6-8F38-69AF8CBCB623}" type="presParOf" srcId="{18514BAF-C361-4E8F-A20B-12E9785E2753}" destId="{28DDF6DF-BEC3-4821-89EB-B32614C0D001}" srcOrd="1" destOrd="0" presId="urn:microsoft.com/office/officeart/2005/8/layout/orgChart1"/>
    <dgm:cxn modelId="{018EAB3E-B12C-4097-957C-8B184C82E8F3}" type="presParOf" srcId="{28DDF6DF-BEC3-4821-89EB-B32614C0D001}" destId="{1B6BAD37-848E-468F-8DE7-1E43A37690C2}" srcOrd="0" destOrd="0" presId="urn:microsoft.com/office/officeart/2005/8/layout/orgChart1"/>
    <dgm:cxn modelId="{AE023874-54D5-443A-80AF-18A7528F1657}" type="presParOf" srcId="{28DDF6DF-BEC3-4821-89EB-B32614C0D001}" destId="{5388194F-9722-42F3-B129-40DB5322F6EF}" srcOrd="1" destOrd="0" presId="urn:microsoft.com/office/officeart/2005/8/layout/orgChart1"/>
    <dgm:cxn modelId="{F0C8B19D-F0E1-4FD8-A1C6-12FBCCAA53F9}" type="presParOf" srcId="{5388194F-9722-42F3-B129-40DB5322F6EF}" destId="{9EC9EEF0-353C-4792-BC33-05C5ACCC547D}" srcOrd="0" destOrd="0" presId="urn:microsoft.com/office/officeart/2005/8/layout/orgChart1"/>
    <dgm:cxn modelId="{195D3698-FFFF-4BB9-8DF1-C0D2ACBE4518}" type="presParOf" srcId="{9EC9EEF0-353C-4792-BC33-05C5ACCC547D}" destId="{F94AB63C-9504-420C-87FB-26CAE9A1E4A0}" srcOrd="0" destOrd="0" presId="urn:microsoft.com/office/officeart/2005/8/layout/orgChart1"/>
    <dgm:cxn modelId="{B4C185CF-53EC-41C1-B24E-19D6B29399E3}" type="presParOf" srcId="{9EC9EEF0-353C-4792-BC33-05C5ACCC547D}" destId="{46BE0E64-DC43-4E9A-961D-F850F62FE320}" srcOrd="1" destOrd="0" presId="urn:microsoft.com/office/officeart/2005/8/layout/orgChart1"/>
    <dgm:cxn modelId="{AE6791F7-B19D-4F28-8607-74D57412D6E6}" type="presParOf" srcId="{5388194F-9722-42F3-B129-40DB5322F6EF}" destId="{1975074B-C9BF-4380-A70A-56CD74778865}" srcOrd="1" destOrd="0" presId="urn:microsoft.com/office/officeart/2005/8/layout/orgChart1"/>
    <dgm:cxn modelId="{1AE59A72-C1B1-41F2-9473-D2F8FEDE1F19}" type="presParOf" srcId="{5388194F-9722-42F3-B129-40DB5322F6EF}" destId="{02429299-E922-4F58-9FC9-F3F94868C17A}" srcOrd="2" destOrd="0" presId="urn:microsoft.com/office/officeart/2005/8/layout/orgChart1"/>
    <dgm:cxn modelId="{8E9E5DE5-7313-4DB5-A54A-C8FA61FB525A}" type="presParOf" srcId="{28DDF6DF-BEC3-4821-89EB-B32614C0D001}" destId="{85C7EA94-30C3-4E29-BE36-47325646FAC6}" srcOrd="2" destOrd="0" presId="urn:microsoft.com/office/officeart/2005/8/layout/orgChart1"/>
    <dgm:cxn modelId="{E42BFEE9-FB4F-4334-A1C7-C6AF4A7F9E44}" type="presParOf" srcId="{28DDF6DF-BEC3-4821-89EB-B32614C0D001}" destId="{F19B781A-A6C0-49B3-8B69-03C8BCAF3DCC}" srcOrd="3" destOrd="0" presId="urn:microsoft.com/office/officeart/2005/8/layout/orgChart1"/>
    <dgm:cxn modelId="{84FBBBA5-7C4F-4611-B008-480D05DB529C}" type="presParOf" srcId="{F19B781A-A6C0-49B3-8B69-03C8BCAF3DCC}" destId="{BA5B6F94-571D-4A48-9C47-0416D0CEF8AB}" srcOrd="0" destOrd="0" presId="urn:microsoft.com/office/officeart/2005/8/layout/orgChart1"/>
    <dgm:cxn modelId="{8C599C5C-83DE-4A62-B560-D923EC793151}" type="presParOf" srcId="{BA5B6F94-571D-4A48-9C47-0416D0CEF8AB}" destId="{5C12EAAB-B9AD-43AA-AF66-4EAEB439A00D}" srcOrd="0" destOrd="0" presId="urn:microsoft.com/office/officeart/2005/8/layout/orgChart1"/>
    <dgm:cxn modelId="{B0DEFC93-07EC-409B-8358-4F936E256D82}" type="presParOf" srcId="{BA5B6F94-571D-4A48-9C47-0416D0CEF8AB}" destId="{31DDF1E7-72AF-4745-AB5A-FC69E454D507}" srcOrd="1" destOrd="0" presId="urn:microsoft.com/office/officeart/2005/8/layout/orgChart1"/>
    <dgm:cxn modelId="{E73E1009-616E-4101-B275-D9347C714F77}" type="presParOf" srcId="{F19B781A-A6C0-49B3-8B69-03C8BCAF3DCC}" destId="{6FE729CD-DB73-4821-A4DC-F6854A30CC70}" srcOrd="1" destOrd="0" presId="urn:microsoft.com/office/officeart/2005/8/layout/orgChart1"/>
    <dgm:cxn modelId="{5A0505A4-1D86-4819-B22F-DC7F1982F582}" type="presParOf" srcId="{F19B781A-A6C0-49B3-8B69-03C8BCAF3DCC}" destId="{DDB1CB8D-46EC-4406-995C-CFE48D96DE78}" srcOrd="2" destOrd="0" presId="urn:microsoft.com/office/officeart/2005/8/layout/orgChart1"/>
    <dgm:cxn modelId="{318461DE-EA2B-41B7-8120-B3AA2E35AD3B}" type="presParOf" srcId="{28DDF6DF-BEC3-4821-89EB-B32614C0D001}" destId="{70436492-F8DA-43CD-BBE4-351FA64FFEE3}" srcOrd="4" destOrd="0" presId="urn:microsoft.com/office/officeart/2005/8/layout/orgChart1"/>
    <dgm:cxn modelId="{7563361D-5F16-4700-AED8-08704B6879E1}" type="presParOf" srcId="{28DDF6DF-BEC3-4821-89EB-B32614C0D001}" destId="{0A0CE5CD-68E7-4EEE-A2D8-D52D268A83F0}" srcOrd="5" destOrd="0" presId="urn:microsoft.com/office/officeart/2005/8/layout/orgChart1"/>
    <dgm:cxn modelId="{66EA87CE-2644-4FC9-9B23-8A1D62DC26ED}" type="presParOf" srcId="{0A0CE5CD-68E7-4EEE-A2D8-D52D268A83F0}" destId="{9BC0585F-F4CF-4E77-BC5E-F67A70DF562B}" srcOrd="0" destOrd="0" presId="urn:microsoft.com/office/officeart/2005/8/layout/orgChart1"/>
    <dgm:cxn modelId="{7A604D92-73AD-470A-AF0E-19E0C321ADC8}" type="presParOf" srcId="{9BC0585F-F4CF-4E77-BC5E-F67A70DF562B}" destId="{F6BD6247-AFAD-47FF-A2F7-B66F03CFD4FB}" srcOrd="0" destOrd="0" presId="urn:microsoft.com/office/officeart/2005/8/layout/orgChart1"/>
    <dgm:cxn modelId="{329F4681-97E4-480A-9604-5F8FACF41497}" type="presParOf" srcId="{9BC0585F-F4CF-4E77-BC5E-F67A70DF562B}" destId="{395F92B2-7DA1-4A9E-A3AA-AF95F111B879}" srcOrd="1" destOrd="0" presId="urn:microsoft.com/office/officeart/2005/8/layout/orgChart1"/>
    <dgm:cxn modelId="{F3F5D898-7C05-4C49-A681-1F1805D00488}" type="presParOf" srcId="{0A0CE5CD-68E7-4EEE-A2D8-D52D268A83F0}" destId="{E4ECB05A-4B22-4AE3-8D86-8A3512FF2C56}" srcOrd="1" destOrd="0" presId="urn:microsoft.com/office/officeart/2005/8/layout/orgChart1"/>
    <dgm:cxn modelId="{4D742314-A2E3-44F8-89CC-9C03DF76536B}" type="presParOf" srcId="{0A0CE5CD-68E7-4EEE-A2D8-D52D268A83F0}" destId="{5AF7171B-6C7F-414D-A177-30EA358BAAFE}" srcOrd="2" destOrd="0" presId="urn:microsoft.com/office/officeart/2005/8/layout/orgChart1"/>
    <dgm:cxn modelId="{BC2BCE21-8AA4-4635-B4FC-3CF996774C76}" type="presParOf" srcId="{28DDF6DF-BEC3-4821-89EB-B32614C0D001}" destId="{A18FE568-249A-46C1-9799-3591FF4D8F76}" srcOrd="6" destOrd="0" presId="urn:microsoft.com/office/officeart/2005/8/layout/orgChart1"/>
    <dgm:cxn modelId="{7E9B3E5D-D82A-45FB-AC5C-49983312A1D6}" type="presParOf" srcId="{28DDF6DF-BEC3-4821-89EB-B32614C0D001}" destId="{FD4F1699-09C4-4C25-8244-2815FFC282FE}" srcOrd="7" destOrd="0" presId="urn:microsoft.com/office/officeart/2005/8/layout/orgChart1"/>
    <dgm:cxn modelId="{46C1C8C1-BF45-46D9-AE2B-042CA3CC9DCA}" type="presParOf" srcId="{FD4F1699-09C4-4C25-8244-2815FFC282FE}" destId="{564F0DFD-731C-40B4-B9CB-4591951427E2}" srcOrd="0" destOrd="0" presId="urn:microsoft.com/office/officeart/2005/8/layout/orgChart1"/>
    <dgm:cxn modelId="{2D68AAC6-DF82-4CB2-AB91-6B119C0F9A71}" type="presParOf" srcId="{564F0DFD-731C-40B4-B9CB-4591951427E2}" destId="{F78DAD87-0EC2-4BA8-A342-CB5C2DC05310}" srcOrd="0" destOrd="0" presId="urn:microsoft.com/office/officeart/2005/8/layout/orgChart1"/>
    <dgm:cxn modelId="{9007DF12-5551-4FED-ADC3-0E0D19F4F7D4}" type="presParOf" srcId="{564F0DFD-731C-40B4-B9CB-4591951427E2}" destId="{0B9FE9CE-1B78-4625-9578-2A006A84BE8C}" srcOrd="1" destOrd="0" presId="urn:microsoft.com/office/officeart/2005/8/layout/orgChart1"/>
    <dgm:cxn modelId="{25BB2F5E-21EF-4B0A-BF1D-294F6C17050F}" type="presParOf" srcId="{FD4F1699-09C4-4C25-8244-2815FFC282FE}" destId="{0EDC1604-3267-4A55-81FF-3DD7F803E275}" srcOrd="1" destOrd="0" presId="urn:microsoft.com/office/officeart/2005/8/layout/orgChart1"/>
    <dgm:cxn modelId="{8AFF0EDB-9799-40FB-8FC6-95C4039CED4F}" type="presParOf" srcId="{FD4F1699-09C4-4C25-8244-2815FFC282FE}" destId="{488711BA-D89A-4E0F-96DA-B8F023C0CD2A}" srcOrd="2" destOrd="0" presId="urn:microsoft.com/office/officeart/2005/8/layout/orgChart1"/>
    <dgm:cxn modelId="{03C784C1-4770-4365-A79F-2EBEF3E4D595}" type="presParOf" srcId="{28DDF6DF-BEC3-4821-89EB-B32614C0D001}" destId="{16D8F2AB-CF5C-4FB0-B1A3-A914F4EC546B}" srcOrd="8" destOrd="0" presId="urn:microsoft.com/office/officeart/2005/8/layout/orgChart1"/>
    <dgm:cxn modelId="{53FABA5D-9CD0-4044-A4FC-D75BD95DCB9C}" type="presParOf" srcId="{28DDF6DF-BEC3-4821-89EB-B32614C0D001}" destId="{0BBD08B5-6228-4CB3-8AA2-5BAA879A6C23}" srcOrd="9" destOrd="0" presId="urn:microsoft.com/office/officeart/2005/8/layout/orgChart1"/>
    <dgm:cxn modelId="{8EA47470-583D-4EBB-BEA3-ADA8C65B3350}" type="presParOf" srcId="{0BBD08B5-6228-4CB3-8AA2-5BAA879A6C23}" destId="{4088F4BA-9C07-4890-BFBE-1921E48DA042}" srcOrd="0" destOrd="0" presId="urn:microsoft.com/office/officeart/2005/8/layout/orgChart1"/>
    <dgm:cxn modelId="{53A35A96-7AE7-4BD8-A9A2-72D7B6BD2717}" type="presParOf" srcId="{4088F4BA-9C07-4890-BFBE-1921E48DA042}" destId="{605761F1-D1F2-493B-9F4E-C2A21C3786E5}" srcOrd="0" destOrd="0" presId="urn:microsoft.com/office/officeart/2005/8/layout/orgChart1"/>
    <dgm:cxn modelId="{C1B3DFD2-D5AD-42F8-A84E-02741E26DD62}" type="presParOf" srcId="{4088F4BA-9C07-4890-BFBE-1921E48DA042}" destId="{078183FD-A51C-4ABB-AD6E-38F6D474DB93}" srcOrd="1" destOrd="0" presId="urn:microsoft.com/office/officeart/2005/8/layout/orgChart1"/>
    <dgm:cxn modelId="{00A6C4B9-6F1F-4A83-94B8-560EF5B9FB51}" type="presParOf" srcId="{0BBD08B5-6228-4CB3-8AA2-5BAA879A6C23}" destId="{7C789227-F450-43ED-B1F6-3E6A87B68829}" srcOrd="1" destOrd="0" presId="urn:microsoft.com/office/officeart/2005/8/layout/orgChart1"/>
    <dgm:cxn modelId="{C7D4E960-5615-415C-BFF9-BC66CE797796}" type="presParOf" srcId="{0BBD08B5-6228-4CB3-8AA2-5BAA879A6C23}" destId="{187DB97D-384D-43CF-B6CA-B38982B6E388}" srcOrd="2" destOrd="0" presId="urn:microsoft.com/office/officeart/2005/8/layout/orgChart1"/>
    <dgm:cxn modelId="{C0F889A5-87D9-47FB-AF2E-9111FEFE9983}" type="presParOf" srcId="{18514BAF-C361-4E8F-A20B-12E9785E2753}" destId="{7CEE1268-6BFD-408D-BD4F-25A32A0761BC}" srcOrd="2" destOrd="0" presId="urn:microsoft.com/office/officeart/2005/8/layout/orgChart1"/>
    <dgm:cxn modelId="{5B7B77B7-1DFD-4EE3-BE7B-3D5F340EE574}" type="presParOf" srcId="{A705EC01-7449-4C85-8C55-795E5C538764}" destId="{6BB598C5-E4F3-4999-8FFE-98399D64A9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AF78F-3009-4CA6-B92C-AB1645900A3B}" type="doc">
      <dgm:prSet loTypeId="urn:microsoft.com/office/officeart/2005/8/layout/orgChart1" loCatId="hierarchy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61DDA999-E8DF-4773-9E99-A1C22C4FC93B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House</a:t>
          </a:r>
        </a:p>
      </dgm:t>
    </dgm:pt>
    <dgm:pt modelId="{36BCCCEF-C7B0-4689-B875-3547B192B63F}" type="parTrans" cxnId="{7A5771EE-3678-4253-BD3E-EA417E6BCA7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DFB473F-1A43-431F-B588-7AB97D2E1E43}" type="sibTrans" cxnId="{7A5771EE-3678-4253-BD3E-EA417E6BCA7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A056ECA-34AB-4D02-A9B5-2AFCE1098E3A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Planning</a:t>
          </a:r>
        </a:p>
      </dgm:t>
    </dgm:pt>
    <dgm:pt modelId="{F8A954FE-DC4C-4CAA-B61C-7436BBA3529E}" type="parTrans" cxnId="{73487C17-5117-4E20-B525-0849CC9CDEF7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529FE1EA-DE78-48A1-9AAD-ED79E9EAE93B}" type="sibTrans" cxnId="{73487C17-5117-4E20-B525-0849CC9CDEF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648FF57-DF3E-4B48-B1F0-B4A3A903DC40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External Construction</a:t>
          </a:r>
        </a:p>
      </dgm:t>
    </dgm:pt>
    <dgm:pt modelId="{2831A001-3752-4726-A4B2-F4BB21C35643}" type="parTrans" cxnId="{FAF01E36-9D88-4EEA-B17E-77406AA094FE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64BF8EEA-471C-4CAA-9D70-C79ACA58604A}" type="sibTrans" cxnId="{FAF01E36-9D88-4EEA-B17E-77406AA094F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D642DB9-58C1-4781-8333-C59CD086D6E4}">
      <dgm:prSet phldrT="[Text]"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Internal construction</a:t>
          </a:r>
        </a:p>
      </dgm:t>
    </dgm:pt>
    <dgm:pt modelId="{21DC874C-4184-4F08-B21F-9F27A8E687AF}" type="parTrans" cxnId="{27554148-8E9E-42AF-915D-D51239FC7A5A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21BF7313-D65A-431E-9456-AEA1A35400C7}" type="sibTrans" cxnId="{27554148-8E9E-42AF-915D-D51239FC7A5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A235934-3CE0-49BA-8AEB-09DC448C181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Architect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Contract</a:t>
          </a:r>
        </a:p>
      </dgm:t>
    </dgm:pt>
    <dgm:pt modelId="{75404687-97EB-4A60-8479-D63C5D808EBB}" type="parTrans" cxnId="{0DB8BC77-AE21-4EC3-9178-54552142688B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D0BCE9E8-1D3B-4A23-97AC-DE8B83D3CBBC}" type="sibTrans" cxnId="{0DB8BC77-AE21-4EC3-9178-54552142688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810FDFF-8ACA-4F06-B79C-C2B6555080A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Architect’s Blueprint</a:t>
          </a:r>
        </a:p>
      </dgm:t>
    </dgm:pt>
    <dgm:pt modelId="{A55F7EEA-D4F5-4563-91D5-36D64017A73B}" type="parTrans" cxnId="{38EDCB15-7A9E-44AB-BED2-DC4F5EBA12CD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D4A2979A-1744-44E2-897B-A7B5F0E1FF22}" type="sibTrans" cxnId="{38EDCB15-7A9E-44AB-BED2-DC4F5EBA12C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E7F39A1-567E-46A5-9F53-B79C1913633B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Planning Permission Document</a:t>
          </a:r>
        </a:p>
      </dgm:t>
    </dgm:pt>
    <dgm:pt modelId="{8B999D29-52C5-4DD8-91AE-84D296D7E438}" type="parTrans" cxnId="{0A8F9CFE-F96F-4A65-92F2-0308CA75B7E9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1CA62A07-4A0D-43BE-98FE-C0568487A263}" type="sibTrans" cxnId="{0A8F9CFE-F96F-4A65-92F2-0308CA75B7E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73C8E600-1581-4854-9921-6E5F5FE6999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Concrete</a:t>
          </a:r>
        </a:p>
      </dgm:t>
    </dgm:pt>
    <dgm:pt modelId="{2C536038-16DA-4A6E-B37F-1F76F7166C90}" type="parTrans" cxnId="{D1AD2766-D9C2-44A2-9749-4D5D6181BE76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EE7DBB28-B648-4244-BFE2-A1E74D02E533}" type="sibTrans" cxnId="{D1AD2766-D9C2-44A2-9749-4D5D6181BE7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87702E0-2721-49A6-BA48-B3BCCB1B158D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Steel rods</a:t>
          </a:r>
        </a:p>
      </dgm:t>
    </dgm:pt>
    <dgm:pt modelId="{0C633A2E-E121-4837-928B-2CCE0E6B7DC1}" type="parTrans" cxnId="{6576F06E-F570-44B6-8EFE-A8909F1F0717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69AAE52E-4F74-4411-8A21-50704BB6FA6C}" type="sibTrans" cxnId="{6576F06E-F570-44B6-8EFE-A8909F1F071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16C92109-C22D-475F-83F6-3D01A2AC5D2F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Bricks</a:t>
          </a:r>
        </a:p>
      </dgm:t>
    </dgm:pt>
    <dgm:pt modelId="{87DF3AA0-0C3A-43BC-AAD7-47A5529F457C}" type="parTrans" cxnId="{C0BAD845-4685-409C-A68E-0E71A3C30DEE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AE681D72-35D1-44D0-B177-79E46C59177B}" type="sibTrans" cxnId="{C0BAD845-4685-409C-A68E-0E71A3C30DE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DDA9067-ABC4-469E-9035-8F3D32A21436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Plaster </a:t>
          </a:r>
        </a:p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board</a:t>
          </a:r>
        </a:p>
      </dgm:t>
    </dgm:pt>
    <dgm:pt modelId="{4621D437-0F68-43B7-8AAD-5AA978CFD47F}" type="parTrans" cxnId="{C8079F63-EE76-45FC-89E0-BE8853A84CCA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D3D5349-E2B2-4386-8E19-79EB21EB906E}" type="sibTrans" cxnId="{C8079F63-EE76-45FC-89E0-BE8853A84CC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B9F7D57E-125A-4A96-B864-29E12356BC7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Plaster</a:t>
          </a:r>
        </a:p>
      </dgm:t>
    </dgm:pt>
    <dgm:pt modelId="{F6B4AC7C-4FDF-4D84-BFF8-F10A2D333AEB}" type="parTrans" cxnId="{3D491EBB-D04D-40B1-A4B3-410816ACE64D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DB8AA1E-9ADE-41CD-B9C5-22D9711F628C}" type="sibTrans" cxnId="{3D491EBB-D04D-40B1-A4B3-410816ACE64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E880BF7-F676-473F-B6C3-E7F6FF9E61BE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Windows</a:t>
          </a:r>
        </a:p>
      </dgm:t>
    </dgm:pt>
    <dgm:pt modelId="{0347E307-B3B0-4935-A36D-8A043A35CE0D}" type="parTrans" cxnId="{D1175096-62A5-4402-8C7F-B59C9C1E393B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EBE79323-6B98-40C9-8546-E9479C9185AE}" type="sibTrans" cxnId="{D1175096-62A5-4402-8C7F-B59C9C1E393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AA6EBAE5-B154-4E2A-A774-2DF080E52FE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Wood</a:t>
          </a:r>
        </a:p>
      </dgm:t>
    </dgm:pt>
    <dgm:pt modelId="{A68BC1C4-B8BB-413F-BA43-710BF70672A6}" type="parTrans" cxnId="{B39C1746-F7F1-43B6-ADE2-17187A9E9847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EC76A200-2E3A-41C3-A6FA-FEB5DCD1C5F7}" type="sibTrans" cxnId="{B39C1746-F7F1-43B6-ADE2-17187A9E984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4CF86AB3-4242-44DE-B863-E40011F17B6E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Doors</a:t>
          </a:r>
        </a:p>
      </dgm:t>
    </dgm:pt>
    <dgm:pt modelId="{82C00E3F-EC7E-43B1-A98C-BB53A4CE1B48}" type="parTrans" cxnId="{D3376D16-E671-4326-9000-B342E559B53C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A7E78BDC-6FA5-4508-AB64-60F7C0A8DF23}" type="sibTrans" cxnId="{D3376D16-E671-4326-9000-B342E559B53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E990EA9-BE3F-40C5-BE95-83C0E45E43D3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Services</a:t>
          </a:r>
        </a:p>
      </dgm:t>
    </dgm:pt>
    <dgm:pt modelId="{F0E444CC-57C3-4A96-B027-1BC36FE20FBF}" type="parTrans" cxnId="{47795345-3A91-42C5-8544-6EF99F518809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6A4BA893-4B85-4B40-8BB6-589CDBDDA29E}" type="sibTrans" cxnId="{47795345-3A91-42C5-8544-6EF99F518809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C5326D7C-607A-4DA7-8913-1B5C55B8EF31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Pipes and drainage</a:t>
          </a:r>
        </a:p>
      </dgm:t>
    </dgm:pt>
    <dgm:pt modelId="{447DFDD0-73D7-4E82-851A-90258073BF97}" type="parTrans" cxnId="{D7714E0B-D00A-4D93-9B58-82D5AD682B58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16ACDDF-65E3-48DE-8B94-A54F5DBC37B4}" type="sibTrans" cxnId="{D7714E0B-D00A-4D93-9B58-82D5AD682B58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701E599-A52A-4BEE-90E8-44F21A2B49E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Taps</a:t>
          </a:r>
        </a:p>
      </dgm:t>
    </dgm:pt>
    <dgm:pt modelId="{2E19AFA1-46B1-4707-A4EB-0C84F30B2F43}" type="parTrans" cxnId="{B74D0CCA-17AD-4024-97DF-216D576118F6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56F07156-6337-493A-A885-39F50467ECC1}" type="sibTrans" cxnId="{B74D0CCA-17AD-4024-97DF-216D576118F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F06CCC6-C9B2-4F09-8BCC-24E09596B079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Boiler and radiators</a:t>
          </a:r>
        </a:p>
      </dgm:t>
    </dgm:pt>
    <dgm:pt modelId="{177C1241-5DFB-49DB-8E9A-1E5BF4BF03AD}" type="parTrans" cxnId="{CC726D0A-D160-4C4B-AF97-005415AD192A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F197157D-9EC5-4EA0-BEE8-4336DF962EFA}" type="sibTrans" cxnId="{CC726D0A-D160-4C4B-AF97-005415AD192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E60A855-1390-434E-B08A-73C417D4957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Decoration</a:t>
          </a:r>
        </a:p>
      </dgm:t>
    </dgm:pt>
    <dgm:pt modelId="{C76228CF-4692-489D-96C1-752EC4D3BFFE}" type="parTrans" cxnId="{D262D0C7-A592-4310-B250-C9A1F927C0BC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0E98E9E-729B-437E-9B39-FDD07ADB3FEB}" type="sibTrans" cxnId="{D262D0C7-A592-4310-B250-C9A1F927C0BC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D8233EB0-B08C-4C83-89DF-2F823D73FEE3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Plaster</a:t>
          </a:r>
        </a:p>
      </dgm:t>
    </dgm:pt>
    <dgm:pt modelId="{5640241C-C633-4F9A-9CEA-1956EEC87173}" type="parTrans" cxnId="{C684B111-A523-4778-BE98-B375B98F1710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EB02051-3D48-4DA8-B458-306923320EF3}" type="sibTrans" cxnId="{C684B111-A523-4778-BE98-B375B98F1710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7907ED6-F432-4408-9DFF-7750C52E7CA5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Paint</a:t>
          </a:r>
        </a:p>
      </dgm:t>
    </dgm:pt>
    <dgm:pt modelId="{57EBF468-816B-4DD4-9C44-92DED209EBDD}" type="parTrans" cxnId="{5BAF50A5-0CBA-4D2D-977A-652AB13E6DD5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80C151D0-C4F5-4F9A-9632-DD8C064D3A35}" type="sibTrans" cxnId="{5BAF50A5-0CBA-4D2D-977A-652AB13E6DD5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326892EB-F21A-4707-BACA-7E843F9C611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Carpet</a:t>
          </a:r>
        </a:p>
      </dgm:t>
    </dgm:pt>
    <dgm:pt modelId="{A20CEF45-CAE4-49AC-9C7C-248A9FD82BBB}" type="parTrans" cxnId="{F9655FDB-64E3-40BE-BF4B-26A6F6C9776D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740AF9EA-A518-49EB-B044-7CBC3F1829F0}" type="sibTrans" cxnId="{F9655FDB-64E3-40BE-BF4B-26A6F6C9776D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0AD83ED-F1BB-4FBD-ADF1-A5AD447B9696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Tiles</a:t>
          </a:r>
        </a:p>
      </dgm:t>
    </dgm:pt>
    <dgm:pt modelId="{32AEE588-7720-49D3-93D9-B24A2946BB9E}" type="parTrans" cxnId="{BEA346B0-A6AD-4835-B786-8FDE7789099B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1D665D8A-4826-4BE3-9C78-FB4532E7E68F}" type="sibTrans" cxnId="{BEA346B0-A6AD-4835-B786-8FDE7789099B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71C02D12-3653-4E97-9139-27ABA543D68C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Kitchen unit and accessories</a:t>
          </a:r>
        </a:p>
      </dgm:t>
    </dgm:pt>
    <dgm:pt modelId="{5481A365-9F25-47F1-8388-B34F4B43D891}" type="parTrans" cxnId="{58F6754E-769D-43D5-A4C7-D0230F700B91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3A2CF970-CDF5-449D-8C3D-40B58493EF97}" type="sibTrans" cxnId="{58F6754E-769D-43D5-A4C7-D0230F700B9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E654F8E6-7E7A-480F-8B6D-0FED68C95D35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Mortar</a:t>
          </a:r>
        </a:p>
      </dgm:t>
    </dgm:pt>
    <dgm:pt modelId="{3D8AE0EB-D4E9-4246-8329-5E83153DA760}" type="parTrans" cxnId="{C9F44E34-3F5F-4BC3-93FD-3F4B1D806EB0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84D9EEDD-B001-402B-ABB2-877844661CFF}" type="sibTrans" cxnId="{C9F44E34-3F5F-4BC3-93FD-3F4B1D806EB0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ED15E8F-2629-472E-A14D-09CEBCEEDFCA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Roof tiles</a:t>
          </a:r>
        </a:p>
      </dgm:t>
    </dgm:pt>
    <dgm:pt modelId="{24394462-0FB5-4731-9D60-8DA3F61C1A97}" type="parTrans" cxnId="{230AEDD9-40A3-48B9-856B-0DD137492ED3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5347EB61-F503-4B78-A04B-C2F0E5EE116B}" type="sibTrans" cxnId="{230AEDD9-40A3-48B9-856B-0DD137492ED3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49524FF-FA96-4F0E-9E21-D85848100306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Wood</a:t>
          </a:r>
        </a:p>
      </dgm:t>
    </dgm:pt>
    <dgm:pt modelId="{D768A0C8-7569-408B-A009-6B194AD81FC3}" type="parTrans" cxnId="{BE9A8495-137F-4BDE-BA08-9B838425BC07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74C8B812-5A42-4E74-ACEC-2A297BD66F86}" type="sibTrans" cxnId="{BE9A8495-137F-4BDE-BA08-9B838425BC07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76D98FB-B665-4C88-A2F0-EC65C7AA4C7D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Stair case</a:t>
          </a:r>
        </a:p>
      </dgm:t>
    </dgm:pt>
    <dgm:pt modelId="{464DA69A-629B-40C7-B29F-F40E1D2367A4}" type="parTrans" cxnId="{B0E68EB3-F643-4372-AF61-DC25A832C4EF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E7264F4E-8BCE-491C-B7C9-151572985BA1}" type="sibTrans" cxnId="{B0E68EB3-F643-4372-AF61-DC25A832C4EF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594B7D2-0A31-4266-8BCC-67F750FB216B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Plumbing essentials</a:t>
          </a:r>
        </a:p>
      </dgm:t>
    </dgm:pt>
    <dgm:pt modelId="{629324A6-694C-4420-8CCA-E90F29AE964C}" type="parTrans" cxnId="{95E0FC97-4F6D-4C4F-A5D6-29DE79B6F216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86038F14-C8B0-4A1C-B010-6458225CF59A}" type="sibTrans" cxnId="{95E0FC97-4F6D-4C4F-A5D6-29DE79B6F216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F8C3FA24-1280-42D6-AAB5-CBF653BBE7A5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Cabling</a:t>
          </a:r>
        </a:p>
      </dgm:t>
    </dgm:pt>
    <dgm:pt modelId="{AA2D8BB7-2850-4D2A-B360-0A6AAB3A81C5}" type="parTrans" cxnId="{9F301496-7D5C-4F87-AFAB-D1C215C22D32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81736DB1-34B3-4001-97A6-DAB3CE1BE1D1}" type="sibTrans" cxnId="{9F301496-7D5C-4F87-AFAB-D1C215C22D32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9385243A-4DDD-43F2-B706-A6DDB7DAD525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Electrical fixtures</a:t>
          </a:r>
        </a:p>
      </dgm:t>
    </dgm:pt>
    <dgm:pt modelId="{3E7A5E86-C15D-493F-9B0F-3D52F8B643DE}" type="parTrans" cxnId="{EC52FA4C-FD96-4A13-B514-C2FE544F7D3A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C8D5DD25-7F01-4184-8DF8-EFAEDA0B230D}" type="sibTrans" cxnId="{EC52FA4C-FD96-4A13-B514-C2FE544F7D3A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498B52EA-D22F-4847-AFC4-EB85C03251BF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Air conditioner</a:t>
          </a:r>
        </a:p>
      </dgm:t>
    </dgm:pt>
    <dgm:pt modelId="{C9D00AD0-7FEB-4FE0-98CE-21D5D255B380}" type="parTrans" cxnId="{E6B892D0-21AC-4E3A-B925-B84F688964AE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4324AF7A-2334-4FD2-BC67-FA28E5994C01}" type="sibTrans" cxnId="{E6B892D0-21AC-4E3A-B925-B84F688964AE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62260CBE-7B31-4E5C-83B9-A5E3B7EE39D4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Bathroom units</a:t>
          </a:r>
        </a:p>
      </dgm:t>
    </dgm:pt>
    <dgm:pt modelId="{A1C14023-D4D6-4195-BEFD-6BC5F5E77EE8}" type="parTrans" cxnId="{1688C849-2B69-469B-9765-514E13269C88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3587A750-C7D6-457B-924F-90C1A274CF97}" type="sibTrans" cxnId="{1688C849-2B69-469B-9765-514E13269C88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DDC9DEA9-5412-4489-80E4-D8BE94077ABE}">
      <dgm:prSet custT="1"/>
      <dgm:spPr/>
      <dgm:t>
        <a:bodyPr/>
        <a:lstStyle/>
        <a:p>
          <a:r>
            <a:rPr lang="en-GB" sz="1600" b="1" dirty="0">
              <a:solidFill>
                <a:srgbClr val="FFFFFF"/>
              </a:solidFill>
              <a:latin typeface="Arial Narrow" pitchFamily="34" charset="0"/>
            </a:rPr>
            <a:t>Furniture and fittings</a:t>
          </a:r>
        </a:p>
      </dgm:t>
    </dgm:pt>
    <dgm:pt modelId="{B1A943B8-AE51-44C6-8926-646FDFF8CE98}" type="parTrans" cxnId="{055CA08B-8F0B-4D2C-AB5D-02BC2AD7B881}">
      <dgm:prSet/>
      <dgm:spPr/>
      <dgm:t>
        <a:bodyPr/>
        <a:lstStyle/>
        <a:p>
          <a:endParaRPr lang="en-GB" sz="1600" b="1">
            <a:solidFill>
              <a:srgbClr val="FFFFFF"/>
            </a:solidFill>
            <a:latin typeface="Arial Narrow" pitchFamily="34" charset="0"/>
          </a:endParaRPr>
        </a:p>
      </dgm:t>
    </dgm:pt>
    <dgm:pt modelId="{B1B35FF1-D100-460F-AF2B-4B89CD93A501}" type="sibTrans" cxnId="{055CA08B-8F0B-4D2C-AB5D-02BC2AD7B881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54A93B09-FDC3-4042-A80D-9141C6AC7C1B}">
      <dgm:prSet/>
      <dgm:spPr/>
      <dgm:t>
        <a:bodyPr/>
        <a:lstStyle/>
        <a:p>
          <a:r>
            <a:rPr lang="en-GB" b="1" dirty="0">
              <a:solidFill>
                <a:srgbClr val="FFFFFF"/>
              </a:solidFill>
              <a:latin typeface="Arial Narrow" pitchFamily="34" charset="0"/>
            </a:rPr>
            <a:t>Water tank</a:t>
          </a:r>
        </a:p>
      </dgm:t>
      <dgm:extLst>
        <a:ext uri="{E40237B7-FDA0-4F09-8148-C483321AD2D9}">
          <dgm14:cNvPr xmlns:dgm14="http://schemas.microsoft.com/office/drawing/2010/diagram" id="0" name="" descr="Product Breakdown Structure"/>
        </a:ext>
      </dgm:extLst>
    </dgm:pt>
    <dgm:pt modelId="{B12F744F-13F7-461F-BA75-A93E24E5A5AD}" type="parTrans" cxnId="{10505482-01D2-4AB1-A1F8-012FBA46A4B3}">
      <dgm:prSet/>
      <dgm:spPr/>
      <dgm:t>
        <a:bodyPr/>
        <a:lstStyle/>
        <a:p>
          <a:endParaRPr lang="en-GB" b="1">
            <a:solidFill>
              <a:srgbClr val="FFFFFF"/>
            </a:solidFill>
            <a:latin typeface="Arial Narrow" pitchFamily="34" charset="0"/>
          </a:endParaRPr>
        </a:p>
      </dgm:t>
    </dgm:pt>
    <dgm:pt modelId="{47A040BA-390A-4232-9CA2-F39ED41DBD23}" type="sibTrans" cxnId="{10505482-01D2-4AB1-A1F8-012FBA46A4B3}">
      <dgm:prSet/>
      <dgm:spPr/>
      <dgm:t>
        <a:bodyPr/>
        <a:lstStyle/>
        <a:p>
          <a:endParaRPr lang="en-GB" b="1">
            <a:solidFill>
              <a:srgbClr val="FFFFFF"/>
            </a:solidFill>
          </a:endParaRPr>
        </a:p>
      </dgm:t>
    </dgm:pt>
    <dgm:pt modelId="{815F3C6C-39A8-4CBD-AB96-55C2148E6C47}" type="pres">
      <dgm:prSet presAssocID="{29FAF78F-3009-4CA6-B92C-AB1645900A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705EC01-7449-4C85-8C55-795E5C538764}" type="pres">
      <dgm:prSet presAssocID="{61DDA999-E8DF-4773-9E99-A1C22C4FC93B}" presName="hierRoot1" presStyleCnt="0">
        <dgm:presLayoutVars>
          <dgm:hierBranch val="init"/>
        </dgm:presLayoutVars>
      </dgm:prSet>
      <dgm:spPr/>
    </dgm:pt>
    <dgm:pt modelId="{4AE25F83-641B-495C-9561-2B9A9D56857C}" type="pres">
      <dgm:prSet presAssocID="{61DDA999-E8DF-4773-9E99-A1C22C4FC93B}" presName="rootComposite1" presStyleCnt="0"/>
      <dgm:spPr/>
    </dgm:pt>
    <dgm:pt modelId="{0456B24C-F5FA-4C53-9058-7DA295198EA4}" type="pres">
      <dgm:prSet presAssocID="{61DDA999-E8DF-4773-9E99-A1C22C4FC93B}" presName="rootText1" presStyleLbl="node0" presStyleIdx="0" presStyleCnt="1" custScaleX="181340" custScaleY="55212">
        <dgm:presLayoutVars>
          <dgm:chPref val="3"/>
        </dgm:presLayoutVars>
      </dgm:prSet>
      <dgm:spPr/>
    </dgm:pt>
    <dgm:pt modelId="{86BF18EB-0E32-40A5-A6BD-F6130D82BDBF}" type="pres">
      <dgm:prSet presAssocID="{61DDA999-E8DF-4773-9E99-A1C22C4FC93B}" presName="rootConnector1" presStyleLbl="node1" presStyleIdx="0" presStyleCnt="0"/>
      <dgm:spPr/>
    </dgm:pt>
    <dgm:pt modelId="{EA30D058-1756-4DEC-B394-C0BFF581EE43}" type="pres">
      <dgm:prSet presAssocID="{61DDA999-E8DF-4773-9E99-A1C22C4FC93B}" presName="hierChild2" presStyleCnt="0"/>
      <dgm:spPr/>
    </dgm:pt>
    <dgm:pt modelId="{CA87A1E5-0245-49EB-B45F-5650E883266B}" type="pres">
      <dgm:prSet presAssocID="{F8A954FE-DC4C-4CAA-B61C-7436BBA3529E}" presName="Name37" presStyleLbl="parChTrans1D2" presStyleIdx="0" presStyleCnt="5"/>
      <dgm:spPr/>
    </dgm:pt>
    <dgm:pt modelId="{02C157D9-2C58-42C3-B6B5-D613FE3AA679}" type="pres">
      <dgm:prSet presAssocID="{AA056ECA-34AB-4D02-A9B5-2AFCE1098E3A}" presName="hierRoot2" presStyleCnt="0">
        <dgm:presLayoutVars>
          <dgm:hierBranch val="init"/>
        </dgm:presLayoutVars>
      </dgm:prSet>
      <dgm:spPr/>
    </dgm:pt>
    <dgm:pt modelId="{AE00091A-CDFF-4C1C-8946-8E024A324B92}" type="pres">
      <dgm:prSet presAssocID="{AA056ECA-34AB-4D02-A9B5-2AFCE1098E3A}" presName="rootComposite" presStyleCnt="0"/>
      <dgm:spPr/>
    </dgm:pt>
    <dgm:pt modelId="{5693F9B3-5922-4B98-AC77-9F9C5BE2BC6B}" type="pres">
      <dgm:prSet presAssocID="{AA056ECA-34AB-4D02-A9B5-2AFCE1098E3A}" presName="rootText" presStyleLbl="node2" presStyleIdx="0" presStyleCnt="5" custScaleX="124861" custLinFactNeighborX="-69328" custLinFactNeighborY="-9486">
        <dgm:presLayoutVars>
          <dgm:chPref val="3"/>
        </dgm:presLayoutVars>
      </dgm:prSet>
      <dgm:spPr/>
    </dgm:pt>
    <dgm:pt modelId="{FD150E11-8817-45A6-A0A5-8CB60A8923B6}" type="pres">
      <dgm:prSet presAssocID="{AA056ECA-34AB-4D02-A9B5-2AFCE1098E3A}" presName="rootConnector" presStyleLbl="node2" presStyleIdx="0" presStyleCnt="5"/>
      <dgm:spPr/>
    </dgm:pt>
    <dgm:pt modelId="{557D32C4-B59A-439A-B6CC-6E43410F951A}" type="pres">
      <dgm:prSet presAssocID="{AA056ECA-34AB-4D02-A9B5-2AFCE1098E3A}" presName="hierChild4" presStyleCnt="0"/>
      <dgm:spPr/>
    </dgm:pt>
    <dgm:pt modelId="{12931919-70C7-4B29-816C-791F936A3A8C}" type="pres">
      <dgm:prSet presAssocID="{75404687-97EB-4A60-8479-D63C5D808EBB}" presName="Name37" presStyleLbl="parChTrans1D3" presStyleIdx="0" presStyleCnt="30"/>
      <dgm:spPr/>
    </dgm:pt>
    <dgm:pt modelId="{14B68ACC-3C81-46DA-9FEC-24259B14EDF6}" type="pres">
      <dgm:prSet presAssocID="{1A235934-3CE0-49BA-8AEB-09DC448C1819}" presName="hierRoot2" presStyleCnt="0">
        <dgm:presLayoutVars>
          <dgm:hierBranch val="init"/>
        </dgm:presLayoutVars>
      </dgm:prSet>
      <dgm:spPr/>
    </dgm:pt>
    <dgm:pt modelId="{1EE856EA-ED32-4248-9232-2F52EA9E7991}" type="pres">
      <dgm:prSet presAssocID="{1A235934-3CE0-49BA-8AEB-09DC448C1819}" presName="rootComposite" presStyleCnt="0"/>
      <dgm:spPr/>
    </dgm:pt>
    <dgm:pt modelId="{37F8D154-5D2E-47A3-B939-3E803BCF976A}" type="pres">
      <dgm:prSet presAssocID="{1A235934-3CE0-49BA-8AEB-09DC448C1819}" presName="rootText" presStyleLbl="node3" presStyleIdx="0" presStyleCnt="30" custScaleY="123278" custLinFactNeighborX="-60110" custLinFactNeighborY="-34782">
        <dgm:presLayoutVars>
          <dgm:chPref val="3"/>
        </dgm:presLayoutVars>
      </dgm:prSet>
      <dgm:spPr/>
    </dgm:pt>
    <dgm:pt modelId="{054BDE30-3E00-4F0B-BF92-23A02A3DF89A}" type="pres">
      <dgm:prSet presAssocID="{1A235934-3CE0-49BA-8AEB-09DC448C1819}" presName="rootConnector" presStyleLbl="node3" presStyleIdx="0" presStyleCnt="30"/>
      <dgm:spPr/>
    </dgm:pt>
    <dgm:pt modelId="{2C661C7F-9D22-4B67-B495-2471054673E5}" type="pres">
      <dgm:prSet presAssocID="{1A235934-3CE0-49BA-8AEB-09DC448C1819}" presName="hierChild4" presStyleCnt="0"/>
      <dgm:spPr/>
    </dgm:pt>
    <dgm:pt modelId="{B67A1D86-94FC-4FE2-8F01-77CC774993F5}" type="pres">
      <dgm:prSet presAssocID="{1A235934-3CE0-49BA-8AEB-09DC448C1819}" presName="hierChild5" presStyleCnt="0"/>
      <dgm:spPr/>
    </dgm:pt>
    <dgm:pt modelId="{097C8BD6-9322-494A-A812-5A29D47F4065}" type="pres">
      <dgm:prSet presAssocID="{A55F7EEA-D4F5-4563-91D5-36D64017A73B}" presName="Name37" presStyleLbl="parChTrans1D3" presStyleIdx="1" presStyleCnt="30"/>
      <dgm:spPr/>
    </dgm:pt>
    <dgm:pt modelId="{2962F1F2-F529-4F06-8EF2-9CA7EB9444FC}" type="pres">
      <dgm:prSet presAssocID="{E810FDFF-8ACA-4F06-B79C-C2B6555080A9}" presName="hierRoot2" presStyleCnt="0">
        <dgm:presLayoutVars>
          <dgm:hierBranch val="init"/>
        </dgm:presLayoutVars>
      </dgm:prSet>
      <dgm:spPr/>
    </dgm:pt>
    <dgm:pt modelId="{4D010B94-A312-43E9-8375-0FD48E6C3A26}" type="pres">
      <dgm:prSet presAssocID="{E810FDFF-8ACA-4F06-B79C-C2B6555080A9}" presName="rootComposite" presStyleCnt="0"/>
      <dgm:spPr/>
    </dgm:pt>
    <dgm:pt modelId="{370577F8-46E2-47E4-8A7B-25F7A8787EA4}" type="pres">
      <dgm:prSet presAssocID="{E810FDFF-8ACA-4F06-B79C-C2B6555080A9}" presName="rootText" presStyleLbl="node3" presStyleIdx="1" presStyleCnt="30" custScaleX="90029" custScaleY="126038" custLinFactNeighborX="-57763" custLinFactNeighborY="-55661">
        <dgm:presLayoutVars>
          <dgm:chPref val="3"/>
        </dgm:presLayoutVars>
      </dgm:prSet>
      <dgm:spPr/>
    </dgm:pt>
    <dgm:pt modelId="{51DE111F-A9C5-48B3-ADCE-87DF7D1911A7}" type="pres">
      <dgm:prSet presAssocID="{E810FDFF-8ACA-4F06-B79C-C2B6555080A9}" presName="rootConnector" presStyleLbl="node3" presStyleIdx="1" presStyleCnt="30"/>
      <dgm:spPr/>
    </dgm:pt>
    <dgm:pt modelId="{C76AE517-4BC9-4DCA-9758-A17919AFEED0}" type="pres">
      <dgm:prSet presAssocID="{E810FDFF-8ACA-4F06-B79C-C2B6555080A9}" presName="hierChild4" presStyleCnt="0"/>
      <dgm:spPr/>
    </dgm:pt>
    <dgm:pt modelId="{6D8D6D72-2877-4199-8DBC-E97423C94449}" type="pres">
      <dgm:prSet presAssocID="{E810FDFF-8ACA-4F06-B79C-C2B6555080A9}" presName="hierChild5" presStyleCnt="0"/>
      <dgm:spPr/>
    </dgm:pt>
    <dgm:pt modelId="{13CCCA36-DF4D-4784-8A8E-25433AEC6D6C}" type="pres">
      <dgm:prSet presAssocID="{8B999D29-52C5-4DD8-91AE-84D296D7E438}" presName="Name37" presStyleLbl="parChTrans1D3" presStyleIdx="2" presStyleCnt="30"/>
      <dgm:spPr/>
    </dgm:pt>
    <dgm:pt modelId="{0EA1B6AC-F1E2-4346-8EFC-D6544A43F3C6}" type="pres">
      <dgm:prSet presAssocID="{8E7F39A1-567E-46A5-9F53-B79C1913633B}" presName="hierRoot2" presStyleCnt="0">
        <dgm:presLayoutVars>
          <dgm:hierBranch val="init"/>
        </dgm:presLayoutVars>
      </dgm:prSet>
      <dgm:spPr/>
    </dgm:pt>
    <dgm:pt modelId="{4AA4A912-A5CF-46E4-A4AD-56FD1AEB9FA0}" type="pres">
      <dgm:prSet presAssocID="{8E7F39A1-567E-46A5-9F53-B79C1913633B}" presName="rootComposite" presStyleCnt="0"/>
      <dgm:spPr/>
    </dgm:pt>
    <dgm:pt modelId="{955E4D75-BA17-41DF-A8F1-EEF1D18D17AF}" type="pres">
      <dgm:prSet presAssocID="{8E7F39A1-567E-46A5-9F53-B79C1913633B}" presName="rootText" presStyleLbl="node3" presStyleIdx="2" presStyleCnt="30" custScaleX="127565" custScaleY="179820" custLinFactNeighborX="-57163" custLinFactNeighborY="-73717">
        <dgm:presLayoutVars>
          <dgm:chPref val="3"/>
        </dgm:presLayoutVars>
      </dgm:prSet>
      <dgm:spPr/>
    </dgm:pt>
    <dgm:pt modelId="{9A3FA70B-309A-488F-85E7-3B516B44A16C}" type="pres">
      <dgm:prSet presAssocID="{8E7F39A1-567E-46A5-9F53-B79C1913633B}" presName="rootConnector" presStyleLbl="node3" presStyleIdx="2" presStyleCnt="30"/>
      <dgm:spPr/>
    </dgm:pt>
    <dgm:pt modelId="{FC9E7430-DC0A-405F-8993-53A70B6CFA47}" type="pres">
      <dgm:prSet presAssocID="{8E7F39A1-567E-46A5-9F53-B79C1913633B}" presName="hierChild4" presStyleCnt="0"/>
      <dgm:spPr/>
    </dgm:pt>
    <dgm:pt modelId="{F36C62E2-96E1-4CD7-BA43-29DF4AA9C2DB}" type="pres">
      <dgm:prSet presAssocID="{8E7F39A1-567E-46A5-9F53-B79C1913633B}" presName="hierChild5" presStyleCnt="0"/>
      <dgm:spPr/>
    </dgm:pt>
    <dgm:pt modelId="{10499FB5-FB12-4623-92C1-95705AC3013B}" type="pres">
      <dgm:prSet presAssocID="{AA056ECA-34AB-4D02-A9B5-2AFCE1098E3A}" presName="hierChild5" presStyleCnt="0"/>
      <dgm:spPr/>
    </dgm:pt>
    <dgm:pt modelId="{726C07E3-9201-4444-8EDC-57A2A45AE85B}" type="pres">
      <dgm:prSet presAssocID="{2831A001-3752-4726-A4B2-F4BB21C35643}" presName="Name37" presStyleLbl="parChTrans1D2" presStyleIdx="1" presStyleCnt="5"/>
      <dgm:spPr/>
    </dgm:pt>
    <dgm:pt modelId="{8922CAF5-CBF4-4F9C-9931-5D3E87B809E4}" type="pres">
      <dgm:prSet presAssocID="{6648FF57-DF3E-4B48-B1F0-B4A3A903DC40}" presName="hierRoot2" presStyleCnt="0">
        <dgm:presLayoutVars>
          <dgm:hierBranch val="init"/>
        </dgm:presLayoutVars>
      </dgm:prSet>
      <dgm:spPr/>
    </dgm:pt>
    <dgm:pt modelId="{62A9BC76-5BD5-4E93-94FA-DE1463D99933}" type="pres">
      <dgm:prSet presAssocID="{6648FF57-DF3E-4B48-B1F0-B4A3A903DC40}" presName="rootComposite" presStyleCnt="0"/>
      <dgm:spPr/>
    </dgm:pt>
    <dgm:pt modelId="{9E977C48-4532-451F-A391-D54F1CDA83A8}" type="pres">
      <dgm:prSet presAssocID="{6648FF57-DF3E-4B48-B1F0-B4A3A903DC40}" presName="rootText" presStyleLbl="node2" presStyleIdx="1" presStyleCnt="5" custScaleX="189785" custScaleY="109949" custLinFactNeighborX="-17332" custLinFactNeighborY="-9486">
        <dgm:presLayoutVars>
          <dgm:chPref val="3"/>
        </dgm:presLayoutVars>
      </dgm:prSet>
      <dgm:spPr/>
    </dgm:pt>
    <dgm:pt modelId="{A6367840-8CCF-452C-95E4-C4B1FFCC5B2A}" type="pres">
      <dgm:prSet presAssocID="{6648FF57-DF3E-4B48-B1F0-B4A3A903DC40}" presName="rootConnector" presStyleLbl="node2" presStyleIdx="1" presStyleCnt="5"/>
      <dgm:spPr/>
    </dgm:pt>
    <dgm:pt modelId="{36D46551-FEB2-4C57-A27B-2B72E673EE46}" type="pres">
      <dgm:prSet presAssocID="{6648FF57-DF3E-4B48-B1F0-B4A3A903DC40}" presName="hierChild4" presStyleCnt="0"/>
      <dgm:spPr/>
    </dgm:pt>
    <dgm:pt modelId="{06314FB4-0A63-4F67-BE50-199A5CF29197}" type="pres">
      <dgm:prSet presAssocID="{2C536038-16DA-4A6E-B37F-1F76F7166C90}" presName="Name37" presStyleLbl="parChTrans1D3" presStyleIdx="3" presStyleCnt="30"/>
      <dgm:spPr/>
    </dgm:pt>
    <dgm:pt modelId="{6BEF85B4-0F3E-4827-B5DB-CECDE63A815F}" type="pres">
      <dgm:prSet presAssocID="{73C8E600-1581-4854-9921-6E5F5FE6999A}" presName="hierRoot2" presStyleCnt="0">
        <dgm:presLayoutVars>
          <dgm:hierBranch val="init"/>
        </dgm:presLayoutVars>
      </dgm:prSet>
      <dgm:spPr/>
    </dgm:pt>
    <dgm:pt modelId="{4164D6D9-0EA4-4566-866D-4FA8DF92C9C6}" type="pres">
      <dgm:prSet presAssocID="{73C8E600-1581-4854-9921-6E5F5FE6999A}" presName="rootComposite" presStyleCnt="0"/>
      <dgm:spPr/>
    </dgm:pt>
    <dgm:pt modelId="{AC1E3DDD-0306-415F-88A1-0ECF54235B6A}" type="pres">
      <dgm:prSet presAssocID="{73C8E600-1581-4854-9921-6E5F5FE6999A}" presName="rootText" presStyleLbl="node3" presStyleIdx="3" presStyleCnt="30" custScaleY="109066" custLinFactNeighborX="-20494" custLinFactNeighborY="-34782">
        <dgm:presLayoutVars>
          <dgm:chPref val="3"/>
        </dgm:presLayoutVars>
      </dgm:prSet>
      <dgm:spPr/>
    </dgm:pt>
    <dgm:pt modelId="{78876256-EB2E-4037-8DEA-706E0379576F}" type="pres">
      <dgm:prSet presAssocID="{73C8E600-1581-4854-9921-6E5F5FE6999A}" presName="rootConnector" presStyleLbl="node3" presStyleIdx="3" presStyleCnt="30"/>
      <dgm:spPr/>
    </dgm:pt>
    <dgm:pt modelId="{A228D7EA-B921-4DB0-A08A-103AEDB639BE}" type="pres">
      <dgm:prSet presAssocID="{73C8E600-1581-4854-9921-6E5F5FE6999A}" presName="hierChild4" presStyleCnt="0"/>
      <dgm:spPr/>
    </dgm:pt>
    <dgm:pt modelId="{955FF957-7988-4EDE-BFB0-A708CC7F3B12}" type="pres">
      <dgm:prSet presAssocID="{73C8E600-1581-4854-9921-6E5F5FE6999A}" presName="hierChild5" presStyleCnt="0"/>
      <dgm:spPr/>
    </dgm:pt>
    <dgm:pt modelId="{EFC206E8-460D-41B2-BC00-83C9624A95FB}" type="pres">
      <dgm:prSet presAssocID="{0C633A2E-E121-4837-928B-2CCE0E6B7DC1}" presName="Name37" presStyleLbl="parChTrans1D3" presStyleIdx="4" presStyleCnt="30"/>
      <dgm:spPr/>
    </dgm:pt>
    <dgm:pt modelId="{BAE4993D-2907-4053-BF68-3C0B598A2F66}" type="pres">
      <dgm:prSet presAssocID="{887702E0-2721-49A6-BA48-B3BCCB1B158D}" presName="hierRoot2" presStyleCnt="0">
        <dgm:presLayoutVars>
          <dgm:hierBranch val="init"/>
        </dgm:presLayoutVars>
      </dgm:prSet>
      <dgm:spPr/>
    </dgm:pt>
    <dgm:pt modelId="{77FB1B55-9135-4843-8087-6363D11B63D1}" type="pres">
      <dgm:prSet presAssocID="{887702E0-2721-49A6-BA48-B3BCCB1B158D}" presName="rootComposite" presStyleCnt="0"/>
      <dgm:spPr/>
    </dgm:pt>
    <dgm:pt modelId="{8A246373-1EDA-429A-9DA6-D67E1020B147}" type="pres">
      <dgm:prSet presAssocID="{887702E0-2721-49A6-BA48-B3BCCB1B158D}" presName="rootText" presStyleLbl="node3" presStyleIdx="4" presStyleCnt="30" custScaleY="96691" custLinFactNeighborX="-17332" custLinFactNeighborY="-50367">
        <dgm:presLayoutVars>
          <dgm:chPref val="3"/>
        </dgm:presLayoutVars>
      </dgm:prSet>
      <dgm:spPr/>
    </dgm:pt>
    <dgm:pt modelId="{109A0801-3466-4BF1-AE63-0914FF2D1269}" type="pres">
      <dgm:prSet presAssocID="{887702E0-2721-49A6-BA48-B3BCCB1B158D}" presName="rootConnector" presStyleLbl="node3" presStyleIdx="4" presStyleCnt="30"/>
      <dgm:spPr/>
    </dgm:pt>
    <dgm:pt modelId="{360DA047-EAA1-412B-9B2B-58A531752DFD}" type="pres">
      <dgm:prSet presAssocID="{887702E0-2721-49A6-BA48-B3BCCB1B158D}" presName="hierChild4" presStyleCnt="0"/>
      <dgm:spPr/>
    </dgm:pt>
    <dgm:pt modelId="{258F083D-191F-427E-AB46-7A1E11622C5C}" type="pres">
      <dgm:prSet presAssocID="{887702E0-2721-49A6-BA48-B3BCCB1B158D}" presName="hierChild5" presStyleCnt="0"/>
      <dgm:spPr/>
    </dgm:pt>
    <dgm:pt modelId="{4DDBFF00-1AD0-4C1B-AC25-FD3382169AE7}" type="pres">
      <dgm:prSet presAssocID="{87DF3AA0-0C3A-43BC-AAD7-47A5529F457C}" presName="Name37" presStyleLbl="parChTrans1D3" presStyleIdx="5" presStyleCnt="30"/>
      <dgm:spPr/>
    </dgm:pt>
    <dgm:pt modelId="{7655764B-F54A-4FB5-A517-C1132152BFCB}" type="pres">
      <dgm:prSet presAssocID="{16C92109-C22D-475F-83F6-3D01A2AC5D2F}" presName="hierRoot2" presStyleCnt="0">
        <dgm:presLayoutVars>
          <dgm:hierBranch val="init"/>
        </dgm:presLayoutVars>
      </dgm:prSet>
      <dgm:spPr/>
    </dgm:pt>
    <dgm:pt modelId="{E21E84F1-9CAB-423A-B7B6-0A40958B59E1}" type="pres">
      <dgm:prSet presAssocID="{16C92109-C22D-475F-83F6-3D01A2AC5D2F}" presName="rootComposite" presStyleCnt="0"/>
      <dgm:spPr/>
    </dgm:pt>
    <dgm:pt modelId="{834782E8-C30F-4CE6-98B4-66B8CDBF0B7E}" type="pres">
      <dgm:prSet presAssocID="{16C92109-C22D-475F-83F6-3D01A2AC5D2F}" presName="rootText" presStyleLbl="node3" presStyleIdx="5" presStyleCnt="30" custScaleY="89027" custLinFactNeighborX="-17332" custLinFactNeighborY="-66203">
        <dgm:presLayoutVars>
          <dgm:chPref val="3"/>
        </dgm:presLayoutVars>
      </dgm:prSet>
      <dgm:spPr/>
    </dgm:pt>
    <dgm:pt modelId="{37B8653A-5871-41C0-8AE6-B4583BA37F2C}" type="pres">
      <dgm:prSet presAssocID="{16C92109-C22D-475F-83F6-3D01A2AC5D2F}" presName="rootConnector" presStyleLbl="node3" presStyleIdx="5" presStyleCnt="30"/>
      <dgm:spPr/>
    </dgm:pt>
    <dgm:pt modelId="{A99C81B7-5D7B-45E8-A810-5D3998B367B9}" type="pres">
      <dgm:prSet presAssocID="{16C92109-C22D-475F-83F6-3D01A2AC5D2F}" presName="hierChild4" presStyleCnt="0"/>
      <dgm:spPr/>
    </dgm:pt>
    <dgm:pt modelId="{60BB9685-AB5B-4FF7-8278-488532B2B862}" type="pres">
      <dgm:prSet presAssocID="{16C92109-C22D-475F-83F6-3D01A2AC5D2F}" presName="hierChild5" presStyleCnt="0"/>
      <dgm:spPr/>
    </dgm:pt>
    <dgm:pt modelId="{C7AB19A4-6DF9-4C59-BA17-63C85D3E16D6}" type="pres">
      <dgm:prSet presAssocID="{3D8AE0EB-D4E9-4246-8329-5E83153DA760}" presName="Name37" presStyleLbl="parChTrans1D3" presStyleIdx="6" presStyleCnt="30"/>
      <dgm:spPr/>
    </dgm:pt>
    <dgm:pt modelId="{91AE67B7-AD02-4DC3-843F-878A5BF7E615}" type="pres">
      <dgm:prSet presAssocID="{E654F8E6-7E7A-480F-8B6D-0FED68C95D35}" presName="hierRoot2" presStyleCnt="0">
        <dgm:presLayoutVars>
          <dgm:hierBranch val="init"/>
        </dgm:presLayoutVars>
      </dgm:prSet>
      <dgm:spPr/>
    </dgm:pt>
    <dgm:pt modelId="{293D33F7-E00A-44A2-8E03-FC321EC4C7FC}" type="pres">
      <dgm:prSet presAssocID="{E654F8E6-7E7A-480F-8B6D-0FED68C95D35}" presName="rootComposite" presStyleCnt="0"/>
      <dgm:spPr/>
    </dgm:pt>
    <dgm:pt modelId="{F0DF0955-944D-4119-8F78-DB95DCFCE0F6}" type="pres">
      <dgm:prSet presAssocID="{E654F8E6-7E7A-480F-8B6D-0FED68C95D35}" presName="rootText" presStyleLbl="node3" presStyleIdx="6" presStyleCnt="30" custLinFactNeighborX="-19210" custLinFactNeighborY="-86414">
        <dgm:presLayoutVars>
          <dgm:chPref val="3"/>
        </dgm:presLayoutVars>
      </dgm:prSet>
      <dgm:spPr/>
    </dgm:pt>
    <dgm:pt modelId="{D9B225F0-5DE8-490B-843D-72E46F09F267}" type="pres">
      <dgm:prSet presAssocID="{E654F8E6-7E7A-480F-8B6D-0FED68C95D35}" presName="rootConnector" presStyleLbl="node3" presStyleIdx="6" presStyleCnt="30"/>
      <dgm:spPr/>
    </dgm:pt>
    <dgm:pt modelId="{64C5B591-4884-4979-BB25-848463082257}" type="pres">
      <dgm:prSet presAssocID="{E654F8E6-7E7A-480F-8B6D-0FED68C95D35}" presName="hierChild4" presStyleCnt="0"/>
      <dgm:spPr/>
    </dgm:pt>
    <dgm:pt modelId="{13B3F8B6-EE4E-4881-8D1E-BF17A5186D98}" type="pres">
      <dgm:prSet presAssocID="{E654F8E6-7E7A-480F-8B6D-0FED68C95D35}" presName="hierChild5" presStyleCnt="0"/>
      <dgm:spPr/>
    </dgm:pt>
    <dgm:pt modelId="{AD45E646-D616-4E96-AEBD-6CE8E907A375}" type="pres">
      <dgm:prSet presAssocID="{24394462-0FB5-4731-9D60-8DA3F61C1A97}" presName="Name37" presStyleLbl="parChTrans1D3" presStyleIdx="7" presStyleCnt="30"/>
      <dgm:spPr/>
    </dgm:pt>
    <dgm:pt modelId="{A895A76F-F897-4D73-825A-1D91E65917AA}" type="pres">
      <dgm:prSet presAssocID="{6ED15E8F-2629-472E-A14D-09CEBCEEDFCA}" presName="hierRoot2" presStyleCnt="0">
        <dgm:presLayoutVars>
          <dgm:hierBranch val="init"/>
        </dgm:presLayoutVars>
      </dgm:prSet>
      <dgm:spPr/>
    </dgm:pt>
    <dgm:pt modelId="{0342EA88-C321-4E3F-9F43-CC2D316FCA12}" type="pres">
      <dgm:prSet presAssocID="{6ED15E8F-2629-472E-A14D-09CEBCEEDFCA}" presName="rootComposite" presStyleCnt="0"/>
      <dgm:spPr/>
    </dgm:pt>
    <dgm:pt modelId="{61EDA3BF-46EC-4369-A617-22AE2F416EF4}" type="pres">
      <dgm:prSet presAssocID="{6ED15E8F-2629-472E-A14D-09CEBCEEDFCA}" presName="rootText" presStyleLbl="node3" presStyleIdx="7" presStyleCnt="30" custLinFactY="-1442" custLinFactNeighborX="-17332" custLinFactNeighborY="-100000">
        <dgm:presLayoutVars>
          <dgm:chPref val="3"/>
        </dgm:presLayoutVars>
      </dgm:prSet>
      <dgm:spPr/>
    </dgm:pt>
    <dgm:pt modelId="{E3E5FB28-89D8-4AA5-AC52-9E35E73EB4A1}" type="pres">
      <dgm:prSet presAssocID="{6ED15E8F-2629-472E-A14D-09CEBCEEDFCA}" presName="rootConnector" presStyleLbl="node3" presStyleIdx="7" presStyleCnt="30"/>
      <dgm:spPr/>
    </dgm:pt>
    <dgm:pt modelId="{38342580-971C-46C2-AE80-EAE7D53E984C}" type="pres">
      <dgm:prSet presAssocID="{6ED15E8F-2629-472E-A14D-09CEBCEEDFCA}" presName="hierChild4" presStyleCnt="0"/>
      <dgm:spPr/>
    </dgm:pt>
    <dgm:pt modelId="{09D755D7-BA46-4EBB-BAF9-8343D7664146}" type="pres">
      <dgm:prSet presAssocID="{6ED15E8F-2629-472E-A14D-09CEBCEEDFCA}" presName="hierChild5" presStyleCnt="0"/>
      <dgm:spPr/>
    </dgm:pt>
    <dgm:pt modelId="{8685B6AC-E171-4470-A162-79208A2688D6}" type="pres">
      <dgm:prSet presAssocID="{D768A0C8-7569-408B-A009-6B194AD81FC3}" presName="Name37" presStyleLbl="parChTrans1D3" presStyleIdx="8" presStyleCnt="30"/>
      <dgm:spPr/>
    </dgm:pt>
    <dgm:pt modelId="{FF8E8B71-5ACE-426A-8B32-F318DEE26EFF}" type="pres">
      <dgm:prSet presAssocID="{549524FF-FA96-4F0E-9E21-D85848100306}" presName="hierRoot2" presStyleCnt="0">
        <dgm:presLayoutVars>
          <dgm:hierBranch val="init"/>
        </dgm:presLayoutVars>
      </dgm:prSet>
      <dgm:spPr/>
    </dgm:pt>
    <dgm:pt modelId="{D38CF7B0-4167-4774-A729-12D541946621}" type="pres">
      <dgm:prSet presAssocID="{549524FF-FA96-4F0E-9E21-D85848100306}" presName="rootComposite" presStyleCnt="0"/>
      <dgm:spPr/>
    </dgm:pt>
    <dgm:pt modelId="{F081F777-6B1B-4F47-850A-0D471C903AC3}" type="pres">
      <dgm:prSet presAssocID="{549524FF-FA96-4F0E-9E21-D85848100306}" presName="rootText" presStyleLbl="node3" presStyleIdx="8" presStyleCnt="30" custLinFactY="-12713" custLinFactNeighborX="-17332" custLinFactNeighborY="-100000">
        <dgm:presLayoutVars>
          <dgm:chPref val="3"/>
        </dgm:presLayoutVars>
      </dgm:prSet>
      <dgm:spPr/>
    </dgm:pt>
    <dgm:pt modelId="{B5CE3CCA-773C-4537-9E92-9FA895DCC6B1}" type="pres">
      <dgm:prSet presAssocID="{549524FF-FA96-4F0E-9E21-D85848100306}" presName="rootConnector" presStyleLbl="node3" presStyleIdx="8" presStyleCnt="30"/>
      <dgm:spPr/>
    </dgm:pt>
    <dgm:pt modelId="{9261AA77-8D82-4D64-869B-C7B46AD07018}" type="pres">
      <dgm:prSet presAssocID="{549524FF-FA96-4F0E-9E21-D85848100306}" presName="hierChild4" presStyleCnt="0"/>
      <dgm:spPr/>
    </dgm:pt>
    <dgm:pt modelId="{FC6EA9BA-9AD2-4C74-BE66-857914C7AE80}" type="pres">
      <dgm:prSet presAssocID="{549524FF-FA96-4F0E-9E21-D85848100306}" presName="hierChild5" presStyleCnt="0"/>
      <dgm:spPr/>
    </dgm:pt>
    <dgm:pt modelId="{4D89DD45-3362-40BD-BDC0-105CCA684373}" type="pres">
      <dgm:prSet presAssocID="{6648FF57-DF3E-4B48-B1F0-B4A3A903DC40}" presName="hierChild5" presStyleCnt="0"/>
      <dgm:spPr/>
    </dgm:pt>
    <dgm:pt modelId="{F91D9DE7-94B1-4CDA-83AF-9C98B1F36621}" type="pres">
      <dgm:prSet presAssocID="{21DC874C-4184-4F08-B21F-9F27A8E687AF}" presName="Name37" presStyleLbl="parChTrans1D2" presStyleIdx="2" presStyleCnt="5"/>
      <dgm:spPr/>
    </dgm:pt>
    <dgm:pt modelId="{1A0FE41A-257A-4828-B6D2-0933EDA70EF8}" type="pres">
      <dgm:prSet presAssocID="{8D642DB9-58C1-4781-8333-C59CD086D6E4}" presName="hierRoot2" presStyleCnt="0">
        <dgm:presLayoutVars>
          <dgm:hierBranch val="init"/>
        </dgm:presLayoutVars>
      </dgm:prSet>
      <dgm:spPr/>
    </dgm:pt>
    <dgm:pt modelId="{9259AF69-3F6B-4828-93D7-EAEF1BEEE34A}" type="pres">
      <dgm:prSet presAssocID="{8D642DB9-58C1-4781-8333-C59CD086D6E4}" presName="rootComposite" presStyleCnt="0"/>
      <dgm:spPr/>
    </dgm:pt>
    <dgm:pt modelId="{95CFC8D8-02C0-4B14-96E2-413AD94EA0B2}" type="pres">
      <dgm:prSet presAssocID="{8D642DB9-58C1-4781-8333-C59CD086D6E4}" presName="rootText" presStyleLbl="node2" presStyleIdx="2" presStyleCnt="5" custScaleX="184401" custScaleY="90081" custLinFactNeighborX="-14856" custLinFactNeighborY="-9456">
        <dgm:presLayoutVars>
          <dgm:chPref val="3"/>
        </dgm:presLayoutVars>
      </dgm:prSet>
      <dgm:spPr/>
    </dgm:pt>
    <dgm:pt modelId="{F3DEDAA7-B3AF-4D86-AF13-93BB2ADC4E22}" type="pres">
      <dgm:prSet presAssocID="{8D642DB9-58C1-4781-8333-C59CD086D6E4}" presName="rootConnector" presStyleLbl="node2" presStyleIdx="2" presStyleCnt="5"/>
      <dgm:spPr/>
    </dgm:pt>
    <dgm:pt modelId="{B71BF158-5482-434E-8DFB-049A939F7396}" type="pres">
      <dgm:prSet presAssocID="{8D642DB9-58C1-4781-8333-C59CD086D6E4}" presName="hierChild4" presStyleCnt="0"/>
      <dgm:spPr/>
    </dgm:pt>
    <dgm:pt modelId="{B6DB5661-73C4-4662-BFB2-8F163F08BA8C}" type="pres">
      <dgm:prSet presAssocID="{4621D437-0F68-43B7-8AAD-5AA978CFD47F}" presName="Name37" presStyleLbl="parChTrans1D3" presStyleIdx="9" presStyleCnt="30"/>
      <dgm:spPr/>
    </dgm:pt>
    <dgm:pt modelId="{C137B7AE-5D96-4789-9CB9-3DB99F39CD42}" type="pres">
      <dgm:prSet presAssocID="{BDDA9067-ABC4-469E-9035-8F3D32A21436}" presName="hierRoot2" presStyleCnt="0">
        <dgm:presLayoutVars>
          <dgm:hierBranch val="init"/>
        </dgm:presLayoutVars>
      </dgm:prSet>
      <dgm:spPr/>
    </dgm:pt>
    <dgm:pt modelId="{9EFECE28-821B-4D06-B923-47B5017FC0E0}" type="pres">
      <dgm:prSet presAssocID="{BDDA9067-ABC4-469E-9035-8F3D32A21436}" presName="rootComposite" presStyleCnt="0"/>
      <dgm:spPr/>
    </dgm:pt>
    <dgm:pt modelId="{1A0BBCB3-560A-4A6E-B977-7D7EFCA696E5}" type="pres">
      <dgm:prSet presAssocID="{BDDA9067-ABC4-469E-9035-8F3D32A21436}" presName="rootText" presStyleLbl="node3" presStyleIdx="9" presStyleCnt="30" custScaleY="123278" custLinFactNeighborX="-14856" custLinFactNeighborY="-34752">
        <dgm:presLayoutVars>
          <dgm:chPref val="3"/>
        </dgm:presLayoutVars>
      </dgm:prSet>
      <dgm:spPr/>
    </dgm:pt>
    <dgm:pt modelId="{A8A9356F-19B2-4C30-932A-9AE7B4DBD2A3}" type="pres">
      <dgm:prSet presAssocID="{BDDA9067-ABC4-469E-9035-8F3D32A21436}" presName="rootConnector" presStyleLbl="node3" presStyleIdx="9" presStyleCnt="30"/>
      <dgm:spPr/>
    </dgm:pt>
    <dgm:pt modelId="{FFA847B3-BE1E-4371-930E-455972AD005D}" type="pres">
      <dgm:prSet presAssocID="{BDDA9067-ABC4-469E-9035-8F3D32A21436}" presName="hierChild4" presStyleCnt="0"/>
      <dgm:spPr/>
    </dgm:pt>
    <dgm:pt modelId="{8407BDA7-254F-4463-8F83-C486402BDC30}" type="pres">
      <dgm:prSet presAssocID="{BDDA9067-ABC4-469E-9035-8F3D32A21436}" presName="hierChild5" presStyleCnt="0"/>
      <dgm:spPr/>
    </dgm:pt>
    <dgm:pt modelId="{6A7F257D-0F6A-4066-809E-B100ADA12B65}" type="pres">
      <dgm:prSet presAssocID="{A68BC1C4-B8BB-413F-BA43-710BF70672A6}" presName="Name37" presStyleLbl="parChTrans1D3" presStyleIdx="10" presStyleCnt="30"/>
      <dgm:spPr/>
    </dgm:pt>
    <dgm:pt modelId="{38C029F8-BF7A-46B2-88E7-88D9532EF06B}" type="pres">
      <dgm:prSet presAssocID="{AA6EBAE5-B154-4E2A-A774-2DF080E52FEA}" presName="hierRoot2" presStyleCnt="0">
        <dgm:presLayoutVars>
          <dgm:hierBranch val="init"/>
        </dgm:presLayoutVars>
      </dgm:prSet>
      <dgm:spPr/>
    </dgm:pt>
    <dgm:pt modelId="{F4EF350D-2ED6-48B2-89D8-6BC55000B517}" type="pres">
      <dgm:prSet presAssocID="{AA6EBAE5-B154-4E2A-A774-2DF080E52FEA}" presName="rootComposite" presStyleCnt="0"/>
      <dgm:spPr/>
    </dgm:pt>
    <dgm:pt modelId="{DADAD8BA-64EB-4071-9E2C-807B01567BBD}" type="pres">
      <dgm:prSet presAssocID="{AA6EBAE5-B154-4E2A-A774-2DF080E52FEA}" presName="rootText" presStyleLbl="node3" presStyleIdx="10" presStyleCnt="30" custScaleY="92531" custLinFactNeighborX="-14856" custLinFactNeighborY="-51874">
        <dgm:presLayoutVars>
          <dgm:chPref val="3"/>
        </dgm:presLayoutVars>
      </dgm:prSet>
      <dgm:spPr/>
    </dgm:pt>
    <dgm:pt modelId="{A3915C24-C438-4155-9A81-922575D71182}" type="pres">
      <dgm:prSet presAssocID="{AA6EBAE5-B154-4E2A-A774-2DF080E52FEA}" presName="rootConnector" presStyleLbl="node3" presStyleIdx="10" presStyleCnt="30"/>
      <dgm:spPr/>
    </dgm:pt>
    <dgm:pt modelId="{13CAEE27-50EC-4436-A944-8A473D6B8CE4}" type="pres">
      <dgm:prSet presAssocID="{AA6EBAE5-B154-4E2A-A774-2DF080E52FEA}" presName="hierChild4" presStyleCnt="0"/>
      <dgm:spPr/>
    </dgm:pt>
    <dgm:pt modelId="{9079C072-9779-4594-A2CB-A5BB09B236DA}" type="pres">
      <dgm:prSet presAssocID="{AA6EBAE5-B154-4E2A-A774-2DF080E52FEA}" presName="hierChild5" presStyleCnt="0"/>
      <dgm:spPr/>
    </dgm:pt>
    <dgm:pt modelId="{6BDEE2E5-E3D3-4318-B177-BDF91C5D8416}" type="pres">
      <dgm:prSet presAssocID="{F6B4AC7C-4FDF-4D84-BFF8-F10A2D333AEB}" presName="Name37" presStyleLbl="parChTrans1D3" presStyleIdx="11" presStyleCnt="30"/>
      <dgm:spPr/>
    </dgm:pt>
    <dgm:pt modelId="{3483207C-8BC0-4267-A934-0BAEFB06A4B7}" type="pres">
      <dgm:prSet presAssocID="{B9F7D57E-125A-4A96-B864-29E12356BC79}" presName="hierRoot2" presStyleCnt="0">
        <dgm:presLayoutVars>
          <dgm:hierBranch val="init"/>
        </dgm:presLayoutVars>
      </dgm:prSet>
      <dgm:spPr/>
    </dgm:pt>
    <dgm:pt modelId="{09027492-2095-4378-83EC-557B7C087B29}" type="pres">
      <dgm:prSet presAssocID="{B9F7D57E-125A-4A96-B864-29E12356BC79}" presName="rootComposite" presStyleCnt="0"/>
      <dgm:spPr/>
    </dgm:pt>
    <dgm:pt modelId="{C698FE11-5457-4E6E-9FAD-4FE32E5FDC0C}" type="pres">
      <dgm:prSet presAssocID="{B9F7D57E-125A-4A96-B864-29E12356BC79}" presName="rootText" presStyleLbl="node3" presStyleIdx="11" presStyleCnt="30" custLinFactNeighborX="-14856" custLinFactNeighborY="-74484">
        <dgm:presLayoutVars>
          <dgm:chPref val="3"/>
        </dgm:presLayoutVars>
      </dgm:prSet>
      <dgm:spPr/>
    </dgm:pt>
    <dgm:pt modelId="{36D1E6CD-0B4F-4EB8-B971-83657E85549F}" type="pres">
      <dgm:prSet presAssocID="{B9F7D57E-125A-4A96-B864-29E12356BC79}" presName="rootConnector" presStyleLbl="node3" presStyleIdx="11" presStyleCnt="30"/>
      <dgm:spPr/>
    </dgm:pt>
    <dgm:pt modelId="{D22E438F-AD66-4512-B0C8-327C36AB7E2A}" type="pres">
      <dgm:prSet presAssocID="{B9F7D57E-125A-4A96-B864-29E12356BC79}" presName="hierChild4" presStyleCnt="0"/>
      <dgm:spPr/>
    </dgm:pt>
    <dgm:pt modelId="{98F928D8-3680-4AB7-8560-E10DC09E43A9}" type="pres">
      <dgm:prSet presAssocID="{B9F7D57E-125A-4A96-B864-29E12356BC79}" presName="hierChild5" presStyleCnt="0"/>
      <dgm:spPr/>
    </dgm:pt>
    <dgm:pt modelId="{F11A997C-3055-44E0-8B84-83E03BEDBBE7}" type="pres">
      <dgm:prSet presAssocID="{0347E307-B3B0-4935-A36D-8A043A35CE0D}" presName="Name37" presStyleLbl="parChTrans1D3" presStyleIdx="12" presStyleCnt="30"/>
      <dgm:spPr/>
    </dgm:pt>
    <dgm:pt modelId="{03F41D39-8041-4BD6-8687-B6D9E27CF34F}" type="pres">
      <dgm:prSet presAssocID="{8E880BF7-F676-473F-B6C3-E7F6FF9E61BE}" presName="hierRoot2" presStyleCnt="0">
        <dgm:presLayoutVars>
          <dgm:hierBranch val="init"/>
        </dgm:presLayoutVars>
      </dgm:prSet>
      <dgm:spPr/>
    </dgm:pt>
    <dgm:pt modelId="{2C71A6B2-0F90-4EFD-9AB4-53565AB14EA7}" type="pres">
      <dgm:prSet presAssocID="{8E880BF7-F676-473F-B6C3-E7F6FF9E61BE}" presName="rootComposite" presStyleCnt="0"/>
      <dgm:spPr/>
    </dgm:pt>
    <dgm:pt modelId="{2563F9D0-4A67-4EFF-AAB3-DEEC2194BC30}" type="pres">
      <dgm:prSet presAssocID="{8E880BF7-F676-473F-B6C3-E7F6FF9E61BE}" presName="rootText" presStyleLbl="node3" presStyleIdx="12" presStyleCnt="30" custScaleY="115840" custLinFactNeighborX="-14856" custLinFactNeighborY="-82592">
        <dgm:presLayoutVars>
          <dgm:chPref val="3"/>
        </dgm:presLayoutVars>
      </dgm:prSet>
      <dgm:spPr/>
    </dgm:pt>
    <dgm:pt modelId="{070960D8-094C-42FE-8A63-8B95149CB2C7}" type="pres">
      <dgm:prSet presAssocID="{8E880BF7-F676-473F-B6C3-E7F6FF9E61BE}" presName="rootConnector" presStyleLbl="node3" presStyleIdx="12" presStyleCnt="30"/>
      <dgm:spPr/>
    </dgm:pt>
    <dgm:pt modelId="{F0BF1A0E-2AD0-43BE-86A0-074322A09F50}" type="pres">
      <dgm:prSet presAssocID="{8E880BF7-F676-473F-B6C3-E7F6FF9E61BE}" presName="hierChild4" presStyleCnt="0"/>
      <dgm:spPr/>
    </dgm:pt>
    <dgm:pt modelId="{CAA5F80C-178F-49F2-AEF8-A21DDF48EC59}" type="pres">
      <dgm:prSet presAssocID="{8E880BF7-F676-473F-B6C3-E7F6FF9E61BE}" presName="hierChild5" presStyleCnt="0"/>
      <dgm:spPr/>
    </dgm:pt>
    <dgm:pt modelId="{8A0CD701-1AB4-49B4-8262-00FB6D7117BC}" type="pres">
      <dgm:prSet presAssocID="{82C00E3F-EC7E-43B1-A98C-BB53A4CE1B48}" presName="Name37" presStyleLbl="parChTrans1D3" presStyleIdx="13" presStyleCnt="30"/>
      <dgm:spPr/>
    </dgm:pt>
    <dgm:pt modelId="{43788554-D249-474D-82B3-99A9A19F4385}" type="pres">
      <dgm:prSet presAssocID="{4CF86AB3-4242-44DE-B863-E40011F17B6E}" presName="hierRoot2" presStyleCnt="0">
        <dgm:presLayoutVars>
          <dgm:hierBranch val="init"/>
        </dgm:presLayoutVars>
      </dgm:prSet>
      <dgm:spPr/>
    </dgm:pt>
    <dgm:pt modelId="{B28819A9-76AA-46F3-8B8F-4FD7716DC0F7}" type="pres">
      <dgm:prSet presAssocID="{4CF86AB3-4242-44DE-B863-E40011F17B6E}" presName="rootComposite" presStyleCnt="0"/>
      <dgm:spPr/>
    </dgm:pt>
    <dgm:pt modelId="{209E2AF8-542C-44A5-AAC0-131C3DBBDC0D}" type="pres">
      <dgm:prSet presAssocID="{4CF86AB3-4242-44DE-B863-E40011F17B6E}" presName="rootText" presStyleLbl="node3" presStyleIdx="13" presStyleCnt="30" custLinFactNeighborX="-16652" custLinFactNeighborY="-93369">
        <dgm:presLayoutVars>
          <dgm:chPref val="3"/>
        </dgm:presLayoutVars>
      </dgm:prSet>
      <dgm:spPr/>
    </dgm:pt>
    <dgm:pt modelId="{1D1D2322-EA67-4F34-BD06-35D4E6C5C521}" type="pres">
      <dgm:prSet presAssocID="{4CF86AB3-4242-44DE-B863-E40011F17B6E}" presName="rootConnector" presStyleLbl="node3" presStyleIdx="13" presStyleCnt="30"/>
      <dgm:spPr/>
    </dgm:pt>
    <dgm:pt modelId="{98D73EDE-1FEF-474F-8030-CA273ABCFF9D}" type="pres">
      <dgm:prSet presAssocID="{4CF86AB3-4242-44DE-B863-E40011F17B6E}" presName="hierChild4" presStyleCnt="0"/>
      <dgm:spPr/>
    </dgm:pt>
    <dgm:pt modelId="{8863D60B-E73B-40DF-AA5E-0F83B23A6425}" type="pres">
      <dgm:prSet presAssocID="{4CF86AB3-4242-44DE-B863-E40011F17B6E}" presName="hierChild5" presStyleCnt="0"/>
      <dgm:spPr/>
    </dgm:pt>
    <dgm:pt modelId="{85ED9551-9705-4EE6-B4B6-5A4346061423}" type="pres">
      <dgm:prSet presAssocID="{464DA69A-629B-40C7-B29F-F40E1D2367A4}" presName="Name37" presStyleLbl="parChTrans1D3" presStyleIdx="14" presStyleCnt="30"/>
      <dgm:spPr/>
    </dgm:pt>
    <dgm:pt modelId="{5E9F50D1-A8A0-4A67-B8A2-EB692C802E8A}" type="pres">
      <dgm:prSet presAssocID="{976D98FB-B665-4C88-A2F0-EC65C7AA4C7D}" presName="hierRoot2" presStyleCnt="0">
        <dgm:presLayoutVars>
          <dgm:hierBranch val="init"/>
        </dgm:presLayoutVars>
      </dgm:prSet>
      <dgm:spPr/>
    </dgm:pt>
    <dgm:pt modelId="{29734A27-FFFF-4F78-B457-76E8F7901978}" type="pres">
      <dgm:prSet presAssocID="{976D98FB-B665-4C88-A2F0-EC65C7AA4C7D}" presName="rootComposite" presStyleCnt="0"/>
      <dgm:spPr/>
    </dgm:pt>
    <dgm:pt modelId="{FB30A8DA-49D3-4F4E-A3AA-4B9FEBC93593}" type="pres">
      <dgm:prSet presAssocID="{976D98FB-B665-4C88-A2F0-EC65C7AA4C7D}" presName="rootText" presStyleLbl="node3" presStyleIdx="14" presStyleCnt="30" custLinFactY="-6260" custLinFactNeighborX="-16901" custLinFactNeighborY="-100000">
        <dgm:presLayoutVars>
          <dgm:chPref val="3"/>
        </dgm:presLayoutVars>
      </dgm:prSet>
      <dgm:spPr/>
    </dgm:pt>
    <dgm:pt modelId="{D96CA2CC-132E-40B6-ACD3-729DB3DE8FBE}" type="pres">
      <dgm:prSet presAssocID="{976D98FB-B665-4C88-A2F0-EC65C7AA4C7D}" presName="rootConnector" presStyleLbl="node3" presStyleIdx="14" presStyleCnt="30"/>
      <dgm:spPr/>
    </dgm:pt>
    <dgm:pt modelId="{960759F9-051E-4E3E-A747-3F3324BD8D79}" type="pres">
      <dgm:prSet presAssocID="{976D98FB-B665-4C88-A2F0-EC65C7AA4C7D}" presName="hierChild4" presStyleCnt="0"/>
      <dgm:spPr/>
    </dgm:pt>
    <dgm:pt modelId="{76BCCA13-B87E-4705-9166-7C29F7848648}" type="pres">
      <dgm:prSet presAssocID="{976D98FB-B665-4C88-A2F0-EC65C7AA4C7D}" presName="hierChild5" presStyleCnt="0"/>
      <dgm:spPr/>
    </dgm:pt>
    <dgm:pt modelId="{82433677-D704-41C1-97DC-668FC287E15A}" type="pres">
      <dgm:prSet presAssocID="{8D642DB9-58C1-4781-8333-C59CD086D6E4}" presName="hierChild5" presStyleCnt="0"/>
      <dgm:spPr/>
    </dgm:pt>
    <dgm:pt modelId="{3E25D9F2-0032-4A22-8ACD-D60DA0172EC5}" type="pres">
      <dgm:prSet presAssocID="{F0E444CC-57C3-4A96-B027-1BC36FE20FBF}" presName="Name37" presStyleLbl="parChTrans1D2" presStyleIdx="3" presStyleCnt="5"/>
      <dgm:spPr/>
    </dgm:pt>
    <dgm:pt modelId="{3B336B51-302F-45EF-913F-BF82ABDD3EB6}" type="pres">
      <dgm:prSet presAssocID="{EE990EA9-BE3F-40C5-BE95-83C0E45E43D3}" presName="hierRoot2" presStyleCnt="0">
        <dgm:presLayoutVars>
          <dgm:hierBranch val="init"/>
        </dgm:presLayoutVars>
      </dgm:prSet>
      <dgm:spPr/>
    </dgm:pt>
    <dgm:pt modelId="{FB5BFEBD-3B05-46FE-B8E6-03241E5809E8}" type="pres">
      <dgm:prSet presAssocID="{EE990EA9-BE3F-40C5-BE95-83C0E45E43D3}" presName="rootComposite" presStyleCnt="0"/>
      <dgm:spPr/>
    </dgm:pt>
    <dgm:pt modelId="{7F763E34-99C4-49C9-B469-47F87BA16D92}" type="pres">
      <dgm:prSet presAssocID="{EE990EA9-BE3F-40C5-BE95-83C0E45E43D3}" presName="rootText" presStyleLbl="node2" presStyleIdx="3" presStyleCnt="5" custLinFactNeighborY="-9456">
        <dgm:presLayoutVars>
          <dgm:chPref val="3"/>
        </dgm:presLayoutVars>
      </dgm:prSet>
      <dgm:spPr/>
    </dgm:pt>
    <dgm:pt modelId="{4858715C-C63E-43EF-BAD0-FB8E8E19203E}" type="pres">
      <dgm:prSet presAssocID="{EE990EA9-BE3F-40C5-BE95-83C0E45E43D3}" presName="rootConnector" presStyleLbl="node2" presStyleIdx="3" presStyleCnt="5"/>
      <dgm:spPr/>
    </dgm:pt>
    <dgm:pt modelId="{6EC06212-A338-49D4-86D2-C451AF3CEF61}" type="pres">
      <dgm:prSet presAssocID="{EE990EA9-BE3F-40C5-BE95-83C0E45E43D3}" presName="hierChild4" presStyleCnt="0"/>
      <dgm:spPr/>
    </dgm:pt>
    <dgm:pt modelId="{9421E7B2-F430-4548-9F57-58052F81FACF}" type="pres">
      <dgm:prSet presAssocID="{447DFDD0-73D7-4E82-851A-90258073BF97}" presName="Name37" presStyleLbl="parChTrans1D3" presStyleIdx="15" presStyleCnt="30"/>
      <dgm:spPr/>
    </dgm:pt>
    <dgm:pt modelId="{DD575385-EF2A-4681-B443-44DAB4244855}" type="pres">
      <dgm:prSet presAssocID="{C5326D7C-607A-4DA7-8913-1B5C55B8EF31}" presName="hierRoot2" presStyleCnt="0">
        <dgm:presLayoutVars>
          <dgm:hierBranch val="init"/>
        </dgm:presLayoutVars>
      </dgm:prSet>
      <dgm:spPr/>
    </dgm:pt>
    <dgm:pt modelId="{014A25AC-D3E5-458E-8FDB-3DD93ED0242E}" type="pres">
      <dgm:prSet presAssocID="{C5326D7C-607A-4DA7-8913-1B5C55B8EF31}" presName="rootComposite" presStyleCnt="0"/>
      <dgm:spPr/>
    </dgm:pt>
    <dgm:pt modelId="{FF936EC4-B584-4100-8896-6168B3DEEF37}" type="pres">
      <dgm:prSet presAssocID="{C5326D7C-607A-4DA7-8913-1B5C55B8EF31}" presName="rootText" presStyleLbl="node3" presStyleIdx="15" presStyleCnt="30" custScaleX="119089" custScaleY="157202" custLinFactNeighborY="-34752">
        <dgm:presLayoutVars>
          <dgm:chPref val="3"/>
        </dgm:presLayoutVars>
      </dgm:prSet>
      <dgm:spPr/>
    </dgm:pt>
    <dgm:pt modelId="{A1C5C50D-4B5C-40A3-BEAE-275EC5CA1342}" type="pres">
      <dgm:prSet presAssocID="{C5326D7C-607A-4DA7-8913-1B5C55B8EF31}" presName="rootConnector" presStyleLbl="node3" presStyleIdx="15" presStyleCnt="30"/>
      <dgm:spPr/>
    </dgm:pt>
    <dgm:pt modelId="{D210A2F3-8CB4-439D-BAD0-4B9DE2AEFD8B}" type="pres">
      <dgm:prSet presAssocID="{C5326D7C-607A-4DA7-8913-1B5C55B8EF31}" presName="hierChild4" presStyleCnt="0"/>
      <dgm:spPr/>
    </dgm:pt>
    <dgm:pt modelId="{78125D2E-C10B-4F76-8D64-FF49E82DAF47}" type="pres">
      <dgm:prSet presAssocID="{C5326D7C-607A-4DA7-8913-1B5C55B8EF31}" presName="hierChild5" presStyleCnt="0"/>
      <dgm:spPr/>
    </dgm:pt>
    <dgm:pt modelId="{EEE47207-8F89-4B82-8729-2B1397C0D208}" type="pres">
      <dgm:prSet presAssocID="{2E19AFA1-46B1-4707-A4EB-0C84F30B2F43}" presName="Name37" presStyleLbl="parChTrans1D3" presStyleIdx="16" presStyleCnt="30"/>
      <dgm:spPr/>
    </dgm:pt>
    <dgm:pt modelId="{411A698B-A7F8-4DEF-8FEF-E6F3F484A20B}" type="pres">
      <dgm:prSet presAssocID="{8701E599-A52A-4BEE-90E8-44F21A2B49EC}" presName="hierRoot2" presStyleCnt="0">
        <dgm:presLayoutVars>
          <dgm:hierBranch val="init"/>
        </dgm:presLayoutVars>
      </dgm:prSet>
      <dgm:spPr/>
    </dgm:pt>
    <dgm:pt modelId="{4CC5F9CE-DE08-4AD3-8017-9EACC45223A0}" type="pres">
      <dgm:prSet presAssocID="{8701E599-A52A-4BEE-90E8-44F21A2B49EC}" presName="rootComposite" presStyleCnt="0"/>
      <dgm:spPr/>
    </dgm:pt>
    <dgm:pt modelId="{8C29013A-E78D-4F05-BC41-66A967C2EC2F}" type="pres">
      <dgm:prSet presAssocID="{8701E599-A52A-4BEE-90E8-44F21A2B49EC}" presName="rootText" presStyleLbl="node3" presStyleIdx="16" presStyleCnt="30" custScaleY="81543" custLinFactNeighborY="-46010">
        <dgm:presLayoutVars>
          <dgm:chPref val="3"/>
        </dgm:presLayoutVars>
      </dgm:prSet>
      <dgm:spPr/>
    </dgm:pt>
    <dgm:pt modelId="{81924DEC-597E-443B-A08C-9B6696922E0D}" type="pres">
      <dgm:prSet presAssocID="{8701E599-A52A-4BEE-90E8-44F21A2B49EC}" presName="rootConnector" presStyleLbl="node3" presStyleIdx="16" presStyleCnt="30"/>
      <dgm:spPr/>
    </dgm:pt>
    <dgm:pt modelId="{46D63E65-9A08-4E65-B109-D49F3BBD18F0}" type="pres">
      <dgm:prSet presAssocID="{8701E599-A52A-4BEE-90E8-44F21A2B49EC}" presName="hierChild4" presStyleCnt="0"/>
      <dgm:spPr/>
    </dgm:pt>
    <dgm:pt modelId="{FE3E3972-2FF8-4F31-B0A4-53442BB77EDF}" type="pres">
      <dgm:prSet presAssocID="{8701E599-A52A-4BEE-90E8-44F21A2B49EC}" presName="hierChild5" presStyleCnt="0"/>
      <dgm:spPr/>
    </dgm:pt>
    <dgm:pt modelId="{A707097A-A0C6-4D12-BBDE-55601792AC1E}" type="pres">
      <dgm:prSet presAssocID="{629324A6-694C-4420-8CCA-E90F29AE964C}" presName="Name37" presStyleLbl="parChTrans1D3" presStyleIdx="17" presStyleCnt="30"/>
      <dgm:spPr/>
    </dgm:pt>
    <dgm:pt modelId="{6767BB67-F4D7-4238-8256-2B613A7E5049}" type="pres">
      <dgm:prSet presAssocID="{5594B7D2-0A31-4266-8BCC-67F750FB216B}" presName="hierRoot2" presStyleCnt="0">
        <dgm:presLayoutVars>
          <dgm:hierBranch val="init"/>
        </dgm:presLayoutVars>
      </dgm:prSet>
      <dgm:spPr/>
    </dgm:pt>
    <dgm:pt modelId="{E53B5B1D-3FC7-42DF-98C2-70FB0FCD483E}" type="pres">
      <dgm:prSet presAssocID="{5594B7D2-0A31-4266-8BCC-67F750FB216B}" presName="rootComposite" presStyleCnt="0"/>
      <dgm:spPr/>
    </dgm:pt>
    <dgm:pt modelId="{2443E649-4A67-42B4-9709-30F9014BE754}" type="pres">
      <dgm:prSet presAssocID="{5594B7D2-0A31-4266-8BCC-67F750FB216B}" presName="rootText" presStyleLbl="node3" presStyleIdx="17" presStyleCnt="30" custScaleY="130353" custLinFactNeighborX="2044" custLinFactNeighborY="-61970">
        <dgm:presLayoutVars>
          <dgm:chPref val="3"/>
        </dgm:presLayoutVars>
      </dgm:prSet>
      <dgm:spPr/>
    </dgm:pt>
    <dgm:pt modelId="{B8340917-8ACD-4734-AF9B-06204BC50A89}" type="pres">
      <dgm:prSet presAssocID="{5594B7D2-0A31-4266-8BCC-67F750FB216B}" presName="rootConnector" presStyleLbl="node3" presStyleIdx="17" presStyleCnt="30"/>
      <dgm:spPr/>
    </dgm:pt>
    <dgm:pt modelId="{C2D24345-A6C4-4A9A-BC4D-763BAD1D7635}" type="pres">
      <dgm:prSet presAssocID="{5594B7D2-0A31-4266-8BCC-67F750FB216B}" presName="hierChild4" presStyleCnt="0"/>
      <dgm:spPr/>
    </dgm:pt>
    <dgm:pt modelId="{E57C8F92-C1CE-4A20-8FAF-D3C680EAE845}" type="pres">
      <dgm:prSet presAssocID="{5594B7D2-0A31-4266-8BCC-67F750FB216B}" presName="hierChild5" presStyleCnt="0"/>
      <dgm:spPr/>
    </dgm:pt>
    <dgm:pt modelId="{2C1481F2-6A0B-4594-A8A9-86B129FAFDD3}" type="pres">
      <dgm:prSet presAssocID="{AA2D8BB7-2850-4D2A-B360-0A6AAB3A81C5}" presName="Name37" presStyleLbl="parChTrans1D3" presStyleIdx="18" presStyleCnt="30"/>
      <dgm:spPr/>
    </dgm:pt>
    <dgm:pt modelId="{9D24F0A5-FB0F-4C98-8776-2CAD739E5A57}" type="pres">
      <dgm:prSet presAssocID="{F8C3FA24-1280-42D6-AAB5-CBF653BBE7A5}" presName="hierRoot2" presStyleCnt="0">
        <dgm:presLayoutVars>
          <dgm:hierBranch val="init"/>
        </dgm:presLayoutVars>
      </dgm:prSet>
      <dgm:spPr/>
    </dgm:pt>
    <dgm:pt modelId="{F5A33568-2AFE-46F6-A832-AA008635AAD5}" type="pres">
      <dgm:prSet presAssocID="{F8C3FA24-1280-42D6-AAB5-CBF653BBE7A5}" presName="rootComposite" presStyleCnt="0"/>
      <dgm:spPr/>
    </dgm:pt>
    <dgm:pt modelId="{61FC2D51-1988-4D92-89D8-06075386C31E}" type="pres">
      <dgm:prSet presAssocID="{F8C3FA24-1280-42D6-AAB5-CBF653BBE7A5}" presName="rootText" presStyleLbl="node3" presStyleIdx="18" presStyleCnt="30" custLinFactNeighborY="-79207">
        <dgm:presLayoutVars>
          <dgm:chPref val="3"/>
        </dgm:presLayoutVars>
      </dgm:prSet>
      <dgm:spPr/>
    </dgm:pt>
    <dgm:pt modelId="{A13CA935-0565-48C7-8692-185E350390D4}" type="pres">
      <dgm:prSet presAssocID="{F8C3FA24-1280-42D6-AAB5-CBF653BBE7A5}" presName="rootConnector" presStyleLbl="node3" presStyleIdx="18" presStyleCnt="30"/>
      <dgm:spPr/>
    </dgm:pt>
    <dgm:pt modelId="{99D7417B-CEF0-48D8-B2F3-2569F38C47B1}" type="pres">
      <dgm:prSet presAssocID="{F8C3FA24-1280-42D6-AAB5-CBF653BBE7A5}" presName="hierChild4" presStyleCnt="0"/>
      <dgm:spPr/>
    </dgm:pt>
    <dgm:pt modelId="{DAD7B6B1-B763-45B2-9696-EC0E575C55BB}" type="pres">
      <dgm:prSet presAssocID="{F8C3FA24-1280-42D6-AAB5-CBF653BBE7A5}" presName="hierChild5" presStyleCnt="0"/>
      <dgm:spPr/>
    </dgm:pt>
    <dgm:pt modelId="{791C1040-F732-4E99-A7B7-F9D7F71AE19B}" type="pres">
      <dgm:prSet presAssocID="{3E7A5E86-C15D-493F-9B0F-3D52F8B643DE}" presName="Name37" presStyleLbl="parChTrans1D3" presStyleIdx="19" presStyleCnt="30"/>
      <dgm:spPr/>
    </dgm:pt>
    <dgm:pt modelId="{4331E379-7EB0-4A95-BA4E-791DA876040E}" type="pres">
      <dgm:prSet presAssocID="{9385243A-4DDD-43F2-B706-A6DDB7DAD525}" presName="hierRoot2" presStyleCnt="0">
        <dgm:presLayoutVars>
          <dgm:hierBranch val="init"/>
        </dgm:presLayoutVars>
      </dgm:prSet>
      <dgm:spPr/>
    </dgm:pt>
    <dgm:pt modelId="{6CEFE656-2A9B-4960-80E7-8CBD142801E7}" type="pres">
      <dgm:prSet presAssocID="{9385243A-4DDD-43F2-B706-A6DDB7DAD525}" presName="rootComposite" presStyleCnt="0"/>
      <dgm:spPr/>
    </dgm:pt>
    <dgm:pt modelId="{74F5FC8E-0396-42DA-92A0-B14E4F3B8176}" type="pres">
      <dgm:prSet presAssocID="{9385243A-4DDD-43F2-B706-A6DDB7DAD525}" presName="rootText" presStyleLbl="node3" presStyleIdx="19" presStyleCnt="30" custScaleY="132285" custLinFactNeighborY="-89111">
        <dgm:presLayoutVars>
          <dgm:chPref val="3"/>
        </dgm:presLayoutVars>
      </dgm:prSet>
      <dgm:spPr/>
    </dgm:pt>
    <dgm:pt modelId="{1E6AD66A-4FC6-4476-9B2E-5DC84F4E63C6}" type="pres">
      <dgm:prSet presAssocID="{9385243A-4DDD-43F2-B706-A6DDB7DAD525}" presName="rootConnector" presStyleLbl="node3" presStyleIdx="19" presStyleCnt="30"/>
      <dgm:spPr/>
    </dgm:pt>
    <dgm:pt modelId="{1A553DA3-22A9-4AAB-8F02-A98BABFAA9EB}" type="pres">
      <dgm:prSet presAssocID="{9385243A-4DDD-43F2-B706-A6DDB7DAD525}" presName="hierChild4" presStyleCnt="0"/>
      <dgm:spPr/>
    </dgm:pt>
    <dgm:pt modelId="{FDEAF9EF-7C6D-4A2A-A87B-AA6971A7F001}" type="pres">
      <dgm:prSet presAssocID="{9385243A-4DDD-43F2-B706-A6DDB7DAD525}" presName="hierChild5" presStyleCnt="0"/>
      <dgm:spPr/>
    </dgm:pt>
    <dgm:pt modelId="{26D69B0C-77C8-4AC0-A04F-550332D4F77E}" type="pres">
      <dgm:prSet presAssocID="{177C1241-5DFB-49DB-8E9A-1E5BF4BF03AD}" presName="Name37" presStyleLbl="parChTrans1D3" presStyleIdx="20" presStyleCnt="30"/>
      <dgm:spPr/>
    </dgm:pt>
    <dgm:pt modelId="{25DD7A50-B907-4CA2-AF35-D15F2C943F83}" type="pres">
      <dgm:prSet presAssocID="{9F06CCC6-C9B2-4F09-8BCC-24E09596B079}" presName="hierRoot2" presStyleCnt="0">
        <dgm:presLayoutVars>
          <dgm:hierBranch val="init"/>
        </dgm:presLayoutVars>
      </dgm:prSet>
      <dgm:spPr/>
    </dgm:pt>
    <dgm:pt modelId="{8BADB19B-E805-4149-8391-502EFEC96E57}" type="pres">
      <dgm:prSet presAssocID="{9F06CCC6-C9B2-4F09-8BCC-24E09596B079}" presName="rootComposite" presStyleCnt="0"/>
      <dgm:spPr/>
    </dgm:pt>
    <dgm:pt modelId="{D756A80B-381B-4DC0-B085-4800BDA1C5F4}" type="pres">
      <dgm:prSet presAssocID="{9F06CCC6-C9B2-4F09-8BCC-24E09596B079}" presName="rootText" presStyleLbl="node3" presStyleIdx="20" presStyleCnt="30" custScaleX="105795" custScaleY="116378" custLinFactY="-14706" custLinFactNeighborX="4676" custLinFactNeighborY="-100000">
        <dgm:presLayoutVars>
          <dgm:chPref val="3"/>
        </dgm:presLayoutVars>
      </dgm:prSet>
      <dgm:spPr/>
    </dgm:pt>
    <dgm:pt modelId="{90C37FE9-0D27-47BD-8EE9-F62EDB96AA60}" type="pres">
      <dgm:prSet presAssocID="{9F06CCC6-C9B2-4F09-8BCC-24E09596B079}" presName="rootConnector" presStyleLbl="node3" presStyleIdx="20" presStyleCnt="30"/>
      <dgm:spPr/>
    </dgm:pt>
    <dgm:pt modelId="{E77185B6-00E7-424C-8BBC-8118ECD5A0F8}" type="pres">
      <dgm:prSet presAssocID="{9F06CCC6-C9B2-4F09-8BCC-24E09596B079}" presName="hierChild4" presStyleCnt="0"/>
      <dgm:spPr/>
    </dgm:pt>
    <dgm:pt modelId="{F22D7CD3-5ED8-44AF-9F7C-256E3B3E28A3}" type="pres">
      <dgm:prSet presAssocID="{9F06CCC6-C9B2-4F09-8BCC-24E09596B079}" presName="hierChild5" presStyleCnt="0"/>
      <dgm:spPr/>
    </dgm:pt>
    <dgm:pt modelId="{9A9FEF48-15E6-486B-99BB-7D8EFAC15235}" type="pres">
      <dgm:prSet presAssocID="{B12F744F-13F7-461F-BA75-A93E24E5A5AD}" presName="Name37" presStyleLbl="parChTrans1D3" presStyleIdx="21" presStyleCnt="30"/>
      <dgm:spPr/>
    </dgm:pt>
    <dgm:pt modelId="{411AC078-3F0F-4DCD-8FEC-7BCD6BAD1F5A}" type="pres">
      <dgm:prSet presAssocID="{54A93B09-FDC3-4042-A80D-9141C6AC7C1B}" presName="hierRoot2" presStyleCnt="0">
        <dgm:presLayoutVars>
          <dgm:hierBranch val="init"/>
        </dgm:presLayoutVars>
      </dgm:prSet>
      <dgm:spPr/>
    </dgm:pt>
    <dgm:pt modelId="{CEF25794-AE6F-4155-86A3-CF273EDF0D48}" type="pres">
      <dgm:prSet presAssocID="{54A93B09-FDC3-4042-A80D-9141C6AC7C1B}" presName="rootComposite" presStyleCnt="0"/>
      <dgm:spPr/>
    </dgm:pt>
    <dgm:pt modelId="{746E620A-8070-45D4-88B9-B8699D38348A}" type="pres">
      <dgm:prSet presAssocID="{54A93B09-FDC3-4042-A80D-9141C6AC7C1B}" presName="rootText" presStyleLbl="node3" presStyleIdx="21" presStyleCnt="30" custScaleX="101638" custScaleY="78941" custLinFactY="-37788" custLinFactNeighborX="4922" custLinFactNeighborY="-100000">
        <dgm:presLayoutVars>
          <dgm:chPref val="3"/>
        </dgm:presLayoutVars>
      </dgm:prSet>
      <dgm:spPr/>
    </dgm:pt>
    <dgm:pt modelId="{961EA946-3896-424E-971A-120D8933C4D4}" type="pres">
      <dgm:prSet presAssocID="{54A93B09-FDC3-4042-A80D-9141C6AC7C1B}" presName="rootConnector" presStyleLbl="node3" presStyleIdx="21" presStyleCnt="30"/>
      <dgm:spPr/>
    </dgm:pt>
    <dgm:pt modelId="{F1D5F284-CD1E-469B-A8BB-59B46835FF70}" type="pres">
      <dgm:prSet presAssocID="{54A93B09-FDC3-4042-A80D-9141C6AC7C1B}" presName="hierChild4" presStyleCnt="0"/>
      <dgm:spPr/>
    </dgm:pt>
    <dgm:pt modelId="{3CAFB058-D2DA-4242-915F-3E299190A0B2}" type="pres">
      <dgm:prSet presAssocID="{54A93B09-FDC3-4042-A80D-9141C6AC7C1B}" presName="hierChild5" presStyleCnt="0"/>
      <dgm:spPr/>
    </dgm:pt>
    <dgm:pt modelId="{5BA4A114-C641-4DF8-8960-E3AA75178E58}" type="pres">
      <dgm:prSet presAssocID="{C9D00AD0-7FEB-4FE0-98CE-21D5D255B380}" presName="Name37" presStyleLbl="parChTrans1D3" presStyleIdx="22" presStyleCnt="30"/>
      <dgm:spPr/>
    </dgm:pt>
    <dgm:pt modelId="{B7F4F887-C380-456E-9640-C3234495C9A6}" type="pres">
      <dgm:prSet presAssocID="{498B52EA-D22F-4847-AFC4-EB85C03251BF}" presName="hierRoot2" presStyleCnt="0">
        <dgm:presLayoutVars>
          <dgm:hierBranch val="init"/>
        </dgm:presLayoutVars>
      </dgm:prSet>
      <dgm:spPr/>
    </dgm:pt>
    <dgm:pt modelId="{1D71DAC1-D1FA-4593-8259-3A124A3DF8EF}" type="pres">
      <dgm:prSet presAssocID="{498B52EA-D22F-4847-AFC4-EB85C03251BF}" presName="rootComposite" presStyleCnt="0"/>
      <dgm:spPr/>
    </dgm:pt>
    <dgm:pt modelId="{8BDEFC19-6157-405C-978F-0C0BD4E5DF4F}" type="pres">
      <dgm:prSet presAssocID="{498B52EA-D22F-4847-AFC4-EB85C03251BF}" presName="rootText" presStyleLbl="node3" presStyleIdx="22" presStyleCnt="30" custScaleX="144902" custScaleY="108618" custLinFactY="-41785" custLinFactNeighborX="5534" custLinFactNeighborY="-100000">
        <dgm:presLayoutVars>
          <dgm:chPref val="3"/>
        </dgm:presLayoutVars>
      </dgm:prSet>
      <dgm:spPr/>
    </dgm:pt>
    <dgm:pt modelId="{D0B25932-652E-44E0-BE5D-861BE3686DB4}" type="pres">
      <dgm:prSet presAssocID="{498B52EA-D22F-4847-AFC4-EB85C03251BF}" presName="rootConnector" presStyleLbl="node3" presStyleIdx="22" presStyleCnt="30"/>
      <dgm:spPr/>
    </dgm:pt>
    <dgm:pt modelId="{7C5ABD4D-FF08-4139-9BFF-F10A7C472053}" type="pres">
      <dgm:prSet presAssocID="{498B52EA-D22F-4847-AFC4-EB85C03251BF}" presName="hierChild4" presStyleCnt="0"/>
      <dgm:spPr/>
    </dgm:pt>
    <dgm:pt modelId="{A67B3EA2-A4A1-4786-BDB0-0776EA12AE98}" type="pres">
      <dgm:prSet presAssocID="{498B52EA-D22F-4847-AFC4-EB85C03251BF}" presName="hierChild5" presStyleCnt="0"/>
      <dgm:spPr/>
    </dgm:pt>
    <dgm:pt modelId="{D35CDD9C-6CF3-416F-84E2-B499F79D64C1}" type="pres">
      <dgm:prSet presAssocID="{EE990EA9-BE3F-40C5-BE95-83C0E45E43D3}" presName="hierChild5" presStyleCnt="0"/>
      <dgm:spPr/>
    </dgm:pt>
    <dgm:pt modelId="{3304609F-F51C-4880-ACB8-1C4B34A377B7}" type="pres">
      <dgm:prSet presAssocID="{C76228CF-4692-489D-96C1-752EC4D3BFFE}" presName="Name37" presStyleLbl="parChTrans1D2" presStyleIdx="4" presStyleCnt="5"/>
      <dgm:spPr/>
    </dgm:pt>
    <dgm:pt modelId="{18514BAF-C361-4E8F-A20B-12E9785E2753}" type="pres">
      <dgm:prSet presAssocID="{6E60A855-1390-434E-B08A-73C417D4957A}" presName="hierRoot2" presStyleCnt="0">
        <dgm:presLayoutVars>
          <dgm:hierBranch val="init"/>
        </dgm:presLayoutVars>
      </dgm:prSet>
      <dgm:spPr/>
    </dgm:pt>
    <dgm:pt modelId="{88638AFC-07CF-4E23-8721-B206E77EDAA3}" type="pres">
      <dgm:prSet presAssocID="{6E60A855-1390-434E-B08A-73C417D4957A}" presName="rootComposite" presStyleCnt="0"/>
      <dgm:spPr/>
    </dgm:pt>
    <dgm:pt modelId="{C10076E3-7D09-4DC0-9AAD-FD1FBF6C8A85}" type="pres">
      <dgm:prSet presAssocID="{6E60A855-1390-434E-B08A-73C417D4957A}" presName="rootText" presStyleLbl="node2" presStyleIdx="4" presStyleCnt="5" custScaleX="194181" custScaleY="70333" custLinFactNeighborX="12572" custLinFactNeighborY="-9486">
        <dgm:presLayoutVars>
          <dgm:chPref val="3"/>
        </dgm:presLayoutVars>
      </dgm:prSet>
      <dgm:spPr/>
    </dgm:pt>
    <dgm:pt modelId="{55F42FB2-806A-4EEE-8A51-E75C6C93910A}" type="pres">
      <dgm:prSet presAssocID="{6E60A855-1390-434E-B08A-73C417D4957A}" presName="rootConnector" presStyleLbl="node2" presStyleIdx="4" presStyleCnt="5"/>
      <dgm:spPr/>
    </dgm:pt>
    <dgm:pt modelId="{28DDF6DF-BEC3-4821-89EB-B32614C0D001}" type="pres">
      <dgm:prSet presAssocID="{6E60A855-1390-434E-B08A-73C417D4957A}" presName="hierChild4" presStyleCnt="0"/>
      <dgm:spPr/>
    </dgm:pt>
    <dgm:pt modelId="{1B6BAD37-848E-468F-8DE7-1E43A37690C2}" type="pres">
      <dgm:prSet presAssocID="{5640241C-C633-4F9A-9CEA-1956EEC87173}" presName="Name37" presStyleLbl="parChTrans1D3" presStyleIdx="23" presStyleCnt="30"/>
      <dgm:spPr/>
    </dgm:pt>
    <dgm:pt modelId="{5388194F-9722-42F3-B129-40DB5322F6EF}" type="pres">
      <dgm:prSet presAssocID="{D8233EB0-B08C-4C83-89DF-2F823D73FEE3}" presName="hierRoot2" presStyleCnt="0">
        <dgm:presLayoutVars>
          <dgm:hierBranch val="init"/>
        </dgm:presLayoutVars>
      </dgm:prSet>
      <dgm:spPr/>
    </dgm:pt>
    <dgm:pt modelId="{9EC9EEF0-353C-4792-BC33-05C5ACCC547D}" type="pres">
      <dgm:prSet presAssocID="{D8233EB0-B08C-4C83-89DF-2F823D73FEE3}" presName="rootComposite" presStyleCnt="0"/>
      <dgm:spPr/>
    </dgm:pt>
    <dgm:pt modelId="{F94AB63C-9504-420C-87FB-26CAE9A1E4A0}" type="pres">
      <dgm:prSet presAssocID="{D8233EB0-B08C-4C83-89DF-2F823D73FEE3}" presName="rootText" presStyleLbl="node3" presStyleIdx="23" presStyleCnt="30" custScaleY="99280" custLinFactNeighborX="14368" custLinFactNeighborY="-34782">
        <dgm:presLayoutVars>
          <dgm:chPref val="3"/>
        </dgm:presLayoutVars>
      </dgm:prSet>
      <dgm:spPr/>
    </dgm:pt>
    <dgm:pt modelId="{46BE0E64-DC43-4E9A-961D-F850F62FE320}" type="pres">
      <dgm:prSet presAssocID="{D8233EB0-B08C-4C83-89DF-2F823D73FEE3}" presName="rootConnector" presStyleLbl="node3" presStyleIdx="23" presStyleCnt="30"/>
      <dgm:spPr/>
    </dgm:pt>
    <dgm:pt modelId="{1975074B-C9BF-4380-A70A-56CD74778865}" type="pres">
      <dgm:prSet presAssocID="{D8233EB0-B08C-4C83-89DF-2F823D73FEE3}" presName="hierChild4" presStyleCnt="0"/>
      <dgm:spPr/>
    </dgm:pt>
    <dgm:pt modelId="{02429299-E922-4F58-9FC9-F3F94868C17A}" type="pres">
      <dgm:prSet presAssocID="{D8233EB0-B08C-4C83-89DF-2F823D73FEE3}" presName="hierChild5" presStyleCnt="0"/>
      <dgm:spPr/>
    </dgm:pt>
    <dgm:pt modelId="{85C7EA94-30C3-4E29-BE36-47325646FAC6}" type="pres">
      <dgm:prSet presAssocID="{57EBF468-816B-4DD4-9C44-92DED209EBDD}" presName="Name37" presStyleLbl="parChTrans1D3" presStyleIdx="24" presStyleCnt="30"/>
      <dgm:spPr/>
    </dgm:pt>
    <dgm:pt modelId="{F19B781A-A6C0-49B3-8B69-03C8BCAF3DCC}" type="pres">
      <dgm:prSet presAssocID="{57907ED6-F432-4408-9DFF-7750C52E7CA5}" presName="hierRoot2" presStyleCnt="0">
        <dgm:presLayoutVars>
          <dgm:hierBranch val="init"/>
        </dgm:presLayoutVars>
      </dgm:prSet>
      <dgm:spPr/>
    </dgm:pt>
    <dgm:pt modelId="{BA5B6F94-571D-4A48-9C47-0416D0CEF8AB}" type="pres">
      <dgm:prSet presAssocID="{57907ED6-F432-4408-9DFF-7750C52E7CA5}" presName="rootComposite" presStyleCnt="0"/>
      <dgm:spPr/>
    </dgm:pt>
    <dgm:pt modelId="{5C12EAAB-B9AD-43AA-AF66-4EAEB439A00D}" type="pres">
      <dgm:prSet presAssocID="{57907ED6-F432-4408-9DFF-7750C52E7CA5}" presName="rootText" presStyleLbl="node3" presStyleIdx="24" presStyleCnt="30" custScaleY="86569" custLinFactNeighborX="14368" custLinFactNeighborY="-51904">
        <dgm:presLayoutVars>
          <dgm:chPref val="3"/>
        </dgm:presLayoutVars>
      </dgm:prSet>
      <dgm:spPr/>
    </dgm:pt>
    <dgm:pt modelId="{31DDF1E7-72AF-4745-AB5A-FC69E454D507}" type="pres">
      <dgm:prSet presAssocID="{57907ED6-F432-4408-9DFF-7750C52E7CA5}" presName="rootConnector" presStyleLbl="node3" presStyleIdx="24" presStyleCnt="30"/>
      <dgm:spPr/>
    </dgm:pt>
    <dgm:pt modelId="{6FE729CD-DB73-4821-A4DC-F6854A30CC70}" type="pres">
      <dgm:prSet presAssocID="{57907ED6-F432-4408-9DFF-7750C52E7CA5}" presName="hierChild4" presStyleCnt="0"/>
      <dgm:spPr/>
    </dgm:pt>
    <dgm:pt modelId="{DDB1CB8D-46EC-4406-995C-CFE48D96DE78}" type="pres">
      <dgm:prSet presAssocID="{57907ED6-F432-4408-9DFF-7750C52E7CA5}" presName="hierChild5" presStyleCnt="0"/>
      <dgm:spPr/>
    </dgm:pt>
    <dgm:pt modelId="{70436492-F8DA-43CD-BBE4-351FA64FFEE3}" type="pres">
      <dgm:prSet presAssocID="{A20CEF45-CAE4-49AC-9C7C-248A9FD82BBB}" presName="Name37" presStyleLbl="parChTrans1D3" presStyleIdx="25" presStyleCnt="30"/>
      <dgm:spPr/>
    </dgm:pt>
    <dgm:pt modelId="{0A0CE5CD-68E7-4EEE-A2D8-D52D268A83F0}" type="pres">
      <dgm:prSet presAssocID="{326892EB-F21A-4707-BACA-7E843F9C611C}" presName="hierRoot2" presStyleCnt="0">
        <dgm:presLayoutVars>
          <dgm:hierBranch val="init"/>
        </dgm:presLayoutVars>
      </dgm:prSet>
      <dgm:spPr/>
    </dgm:pt>
    <dgm:pt modelId="{9BC0585F-F4CF-4E77-BC5E-F67A70DF562B}" type="pres">
      <dgm:prSet presAssocID="{326892EB-F21A-4707-BACA-7E843F9C611C}" presName="rootComposite" presStyleCnt="0"/>
      <dgm:spPr/>
    </dgm:pt>
    <dgm:pt modelId="{F6BD6247-AFAD-47FF-A2F7-B66F03CFD4FB}" type="pres">
      <dgm:prSet presAssocID="{326892EB-F21A-4707-BACA-7E843F9C611C}" presName="rootText" presStyleLbl="node3" presStyleIdx="25" presStyleCnt="30" custScaleY="68918" custLinFactNeighborX="14368" custLinFactNeighborY="-46696">
        <dgm:presLayoutVars>
          <dgm:chPref val="3"/>
        </dgm:presLayoutVars>
      </dgm:prSet>
      <dgm:spPr/>
    </dgm:pt>
    <dgm:pt modelId="{395F92B2-7DA1-4A9E-A3AA-AF95F111B879}" type="pres">
      <dgm:prSet presAssocID="{326892EB-F21A-4707-BACA-7E843F9C611C}" presName="rootConnector" presStyleLbl="node3" presStyleIdx="25" presStyleCnt="30"/>
      <dgm:spPr/>
    </dgm:pt>
    <dgm:pt modelId="{E4ECB05A-4B22-4AE3-8D86-8A3512FF2C56}" type="pres">
      <dgm:prSet presAssocID="{326892EB-F21A-4707-BACA-7E843F9C611C}" presName="hierChild4" presStyleCnt="0"/>
      <dgm:spPr/>
    </dgm:pt>
    <dgm:pt modelId="{5AF7171B-6C7F-414D-A177-30EA358BAAFE}" type="pres">
      <dgm:prSet presAssocID="{326892EB-F21A-4707-BACA-7E843F9C611C}" presName="hierChild5" presStyleCnt="0"/>
      <dgm:spPr/>
    </dgm:pt>
    <dgm:pt modelId="{A18FE568-249A-46C1-9799-3591FF4D8F76}" type="pres">
      <dgm:prSet presAssocID="{32AEE588-7720-49D3-93D9-B24A2946BB9E}" presName="Name37" presStyleLbl="parChTrans1D3" presStyleIdx="26" presStyleCnt="30"/>
      <dgm:spPr/>
    </dgm:pt>
    <dgm:pt modelId="{FD4F1699-09C4-4C25-8244-2815FFC282FE}" type="pres">
      <dgm:prSet presAssocID="{90AD83ED-F1BB-4FBD-ADF1-A5AD447B9696}" presName="hierRoot2" presStyleCnt="0">
        <dgm:presLayoutVars>
          <dgm:hierBranch val="init"/>
        </dgm:presLayoutVars>
      </dgm:prSet>
      <dgm:spPr/>
    </dgm:pt>
    <dgm:pt modelId="{564F0DFD-731C-40B4-B9CB-4591951427E2}" type="pres">
      <dgm:prSet presAssocID="{90AD83ED-F1BB-4FBD-ADF1-A5AD447B9696}" presName="rootComposite" presStyleCnt="0"/>
      <dgm:spPr/>
    </dgm:pt>
    <dgm:pt modelId="{F78DAD87-0EC2-4BA8-A342-CB5C2DC05310}" type="pres">
      <dgm:prSet presAssocID="{90AD83ED-F1BB-4FBD-ADF1-A5AD447B9696}" presName="rootText" presStyleLbl="node3" presStyleIdx="26" presStyleCnt="30" custScaleY="92764" custLinFactNeighborX="14368" custLinFactNeighborY="-57556">
        <dgm:presLayoutVars>
          <dgm:chPref val="3"/>
        </dgm:presLayoutVars>
      </dgm:prSet>
      <dgm:spPr/>
    </dgm:pt>
    <dgm:pt modelId="{0B9FE9CE-1B78-4625-9578-2A006A84BE8C}" type="pres">
      <dgm:prSet presAssocID="{90AD83ED-F1BB-4FBD-ADF1-A5AD447B9696}" presName="rootConnector" presStyleLbl="node3" presStyleIdx="26" presStyleCnt="30"/>
      <dgm:spPr/>
    </dgm:pt>
    <dgm:pt modelId="{0EDC1604-3267-4A55-81FF-3DD7F803E275}" type="pres">
      <dgm:prSet presAssocID="{90AD83ED-F1BB-4FBD-ADF1-A5AD447B9696}" presName="hierChild4" presStyleCnt="0"/>
      <dgm:spPr/>
    </dgm:pt>
    <dgm:pt modelId="{488711BA-D89A-4E0F-96DA-B8F023C0CD2A}" type="pres">
      <dgm:prSet presAssocID="{90AD83ED-F1BB-4FBD-ADF1-A5AD447B9696}" presName="hierChild5" presStyleCnt="0"/>
      <dgm:spPr/>
    </dgm:pt>
    <dgm:pt modelId="{16D8F2AB-CF5C-4FB0-B1A3-A914F4EC546B}" type="pres">
      <dgm:prSet presAssocID="{5481A365-9F25-47F1-8388-B34F4B43D891}" presName="Name37" presStyleLbl="parChTrans1D3" presStyleIdx="27" presStyleCnt="30"/>
      <dgm:spPr/>
    </dgm:pt>
    <dgm:pt modelId="{0BBD08B5-6228-4CB3-8AA2-5BAA879A6C23}" type="pres">
      <dgm:prSet presAssocID="{71C02D12-3653-4E97-9139-27ABA543D68C}" presName="hierRoot2" presStyleCnt="0">
        <dgm:presLayoutVars>
          <dgm:hierBranch val="init"/>
        </dgm:presLayoutVars>
      </dgm:prSet>
      <dgm:spPr/>
    </dgm:pt>
    <dgm:pt modelId="{4088F4BA-9C07-4890-BFBE-1921E48DA042}" type="pres">
      <dgm:prSet presAssocID="{71C02D12-3653-4E97-9139-27ABA543D68C}" presName="rootComposite" presStyleCnt="0"/>
      <dgm:spPr/>
    </dgm:pt>
    <dgm:pt modelId="{605761F1-D1F2-493B-9F4E-C2A21C3786E5}" type="pres">
      <dgm:prSet presAssocID="{71C02D12-3653-4E97-9139-27ABA543D68C}" presName="rootText" presStyleLbl="node3" presStyleIdx="27" presStyleCnt="30" custScaleX="152422" custScaleY="156143" custLinFactNeighborX="14368" custLinFactNeighborY="-63869">
        <dgm:presLayoutVars>
          <dgm:chPref val="3"/>
        </dgm:presLayoutVars>
      </dgm:prSet>
      <dgm:spPr/>
    </dgm:pt>
    <dgm:pt modelId="{078183FD-A51C-4ABB-AD6E-38F6D474DB93}" type="pres">
      <dgm:prSet presAssocID="{71C02D12-3653-4E97-9139-27ABA543D68C}" presName="rootConnector" presStyleLbl="node3" presStyleIdx="27" presStyleCnt="30"/>
      <dgm:spPr/>
    </dgm:pt>
    <dgm:pt modelId="{7C789227-F450-43ED-B1F6-3E6A87B68829}" type="pres">
      <dgm:prSet presAssocID="{71C02D12-3653-4E97-9139-27ABA543D68C}" presName="hierChild4" presStyleCnt="0"/>
      <dgm:spPr/>
    </dgm:pt>
    <dgm:pt modelId="{187DB97D-384D-43CF-B6CA-B38982B6E388}" type="pres">
      <dgm:prSet presAssocID="{71C02D12-3653-4E97-9139-27ABA543D68C}" presName="hierChild5" presStyleCnt="0"/>
      <dgm:spPr/>
    </dgm:pt>
    <dgm:pt modelId="{B6EB8E2D-0E09-4146-A704-8A2D74E1EB1F}" type="pres">
      <dgm:prSet presAssocID="{A1C14023-D4D6-4195-BEFD-6BC5F5E77EE8}" presName="Name37" presStyleLbl="parChTrans1D3" presStyleIdx="28" presStyleCnt="30"/>
      <dgm:spPr/>
    </dgm:pt>
    <dgm:pt modelId="{E3BD47E4-34B9-4B2E-9AD5-0D9115168235}" type="pres">
      <dgm:prSet presAssocID="{62260CBE-7B31-4E5C-83B9-A5E3B7EE39D4}" presName="hierRoot2" presStyleCnt="0">
        <dgm:presLayoutVars>
          <dgm:hierBranch val="init"/>
        </dgm:presLayoutVars>
      </dgm:prSet>
      <dgm:spPr/>
    </dgm:pt>
    <dgm:pt modelId="{93DD5533-2CCC-4F36-AA36-B97559C7F326}" type="pres">
      <dgm:prSet presAssocID="{62260CBE-7B31-4E5C-83B9-A5E3B7EE39D4}" presName="rootComposite" presStyleCnt="0"/>
      <dgm:spPr/>
    </dgm:pt>
    <dgm:pt modelId="{E90CBC29-E8F5-47F3-BBEA-4428A24BA72F}" type="pres">
      <dgm:prSet presAssocID="{62260CBE-7B31-4E5C-83B9-A5E3B7EE39D4}" presName="rootText" presStyleLbl="node3" presStyleIdx="28" presStyleCnt="30" custScaleY="119486" custLinFactNeighborX="13866" custLinFactNeighborY="-77651">
        <dgm:presLayoutVars>
          <dgm:chPref val="3"/>
        </dgm:presLayoutVars>
      </dgm:prSet>
      <dgm:spPr/>
    </dgm:pt>
    <dgm:pt modelId="{65FDF019-EF92-4427-8A20-58FAFB4A1C54}" type="pres">
      <dgm:prSet presAssocID="{62260CBE-7B31-4E5C-83B9-A5E3B7EE39D4}" presName="rootConnector" presStyleLbl="node3" presStyleIdx="28" presStyleCnt="30"/>
      <dgm:spPr/>
    </dgm:pt>
    <dgm:pt modelId="{FE7512AA-A258-4695-A136-3334D6592686}" type="pres">
      <dgm:prSet presAssocID="{62260CBE-7B31-4E5C-83B9-A5E3B7EE39D4}" presName="hierChild4" presStyleCnt="0"/>
      <dgm:spPr/>
    </dgm:pt>
    <dgm:pt modelId="{9BF5A494-1651-451A-80FA-DBB685507753}" type="pres">
      <dgm:prSet presAssocID="{62260CBE-7B31-4E5C-83B9-A5E3B7EE39D4}" presName="hierChild5" presStyleCnt="0"/>
      <dgm:spPr/>
    </dgm:pt>
    <dgm:pt modelId="{EE11903E-89F2-4716-9035-AC16AE1DE276}" type="pres">
      <dgm:prSet presAssocID="{B1A943B8-AE51-44C6-8926-646FDFF8CE98}" presName="Name37" presStyleLbl="parChTrans1D3" presStyleIdx="29" presStyleCnt="30"/>
      <dgm:spPr/>
    </dgm:pt>
    <dgm:pt modelId="{90C3789E-D290-48F6-8F71-273B1DBA16E3}" type="pres">
      <dgm:prSet presAssocID="{DDC9DEA9-5412-4489-80E4-D8BE94077ABE}" presName="hierRoot2" presStyleCnt="0">
        <dgm:presLayoutVars>
          <dgm:hierBranch val="init"/>
        </dgm:presLayoutVars>
      </dgm:prSet>
      <dgm:spPr/>
    </dgm:pt>
    <dgm:pt modelId="{EFBC4A2C-CD00-4AB3-8340-EB4E3D7C74C8}" type="pres">
      <dgm:prSet presAssocID="{DDC9DEA9-5412-4489-80E4-D8BE94077ABE}" presName="rootComposite" presStyleCnt="0"/>
      <dgm:spPr/>
    </dgm:pt>
    <dgm:pt modelId="{C4F16BA8-B97C-4B47-8FB8-0692F78E79D9}" type="pres">
      <dgm:prSet presAssocID="{DDC9DEA9-5412-4489-80E4-D8BE94077ABE}" presName="rootText" presStyleLbl="node3" presStyleIdx="29" presStyleCnt="30" custScaleY="150540" custLinFactNeighborX="14301" custLinFactNeighborY="-89914">
        <dgm:presLayoutVars>
          <dgm:chPref val="3"/>
        </dgm:presLayoutVars>
      </dgm:prSet>
      <dgm:spPr/>
    </dgm:pt>
    <dgm:pt modelId="{55A94A09-CCE6-4CCA-9E20-1E9BB62A1727}" type="pres">
      <dgm:prSet presAssocID="{DDC9DEA9-5412-4489-80E4-D8BE94077ABE}" presName="rootConnector" presStyleLbl="node3" presStyleIdx="29" presStyleCnt="30"/>
      <dgm:spPr/>
    </dgm:pt>
    <dgm:pt modelId="{78C5E5F8-079D-49C9-B7AE-1D4D74445DD1}" type="pres">
      <dgm:prSet presAssocID="{DDC9DEA9-5412-4489-80E4-D8BE94077ABE}" presName="hierChild4" presStyleCnt="0"/>
      <dgm:spPr/>
    </dgm:pt>
    <dgm:pt modelId="{B0029DAC-1005-4D2B-9C6A-E783974998E3}" type="pres">
      <dgm:prSet presAssocID="{DDC9DEA9-5412-4489-80E4-D8BE94077ABE}" presName="hierChild5" presStyleCnt="0"/>
      <dgm:spPr/>
    </dgm:pt>
    <dgm:pt modelId="{7CEE1268-6BFD-408D-BD4F-25A32A0761BC}" type="pres">
      <dgm:prSet presAssocID="{6E60A855-1390-434E-B08A-73C417D4957A}" presName="hierChild5" presStyleCnt="0"/>
      <dgm:spPr/>
    </dgm:pt>
    <dgm:pt modelId="{6BB598C5-E4F3-4999-8FFE-98399D64A91B}" type="pres">
      <dgm:prSet presAssocID="{61DDA999-E8DF-4773-9E99-A1C22C4FC93B}" presName="hierChild3" presStyleCnt="0"/>
      <dgm:spPr/>
    </dgm:pt>
  </dgm:ptLst>
  <dgm:cxnLst>
    <dgm:cxn modelId="{A4FCD301-2604-46B0-837E-F38799EB1B96}" type="presOf" srcId="{498B52EA-D22F-4847-AFC4-EB85C03251BF}" destId="{8BDEFC19-6157-405C-978F-0C0BD4E5DF4F}" srcOrd="0" destOrd="0" presId="urn:microsoft.com/office/officeart/2005/8/layout/orgChart1"/>
    <dgm:cxn modelId="{FEA12402-1210-42CD-A31A-2D1D7329CAC7}" type="presOf" srcId="{8E880BF7-F676-473F-B6C3-E7F6FF9E61BE}" destId="{2563F9D0-4A67-4EFF-AAB3-DEEC2194BC30}" srcOrd="0" destOrd="0" presId="urn:microsoft.com/office/officeart/2005/8/layout/orgChart1"/>
    <dgm:cxn modelId="{DBC09703-B980-4EEC-84C2-C62060F792A4}" type="presOf" srcId="{6648FF57-DF3E-4B48-B1F0-B4A3A903DC40}" destId="{A6367840-8CCF-452C-95E4-C4B1FFCC5B2A}" srcOrd="1" destOrd="0" presId="urn:microsoft.com/office/officeart/2005/8/layout/orgChart1"/>
    <dgm:cxn modelId="{DE0A6B04-76E0-4790-B1C0-4871EEF0CD85}" type="presOf" srcId="{326892EB-F21A-4707-BACA-7E843F9C611C}" destId="{395F92B2-7DA1-4A9E-A3AA-AF95F111B879}" srcOrd="1" destOrd="0" presId="urn:microsoft.com/office/officeart/2005/8/layout/orgChart1"/>
    <dgm:cxn modelId="{0449B905-E245-40F2-85F2-424A18D393E5}" type="presOf" srcId="{629324A6-694C-4420-8CCA-E90F29AE964C}" destId="{A707097A-A0C6-4D12-BBDE-55601792AC1E}" srcOrd="0" destOrd="0" presId="urn:microsoft.com/office/officeart/2005/8/layout/orgChart1"/>
    <dgm:cxn modelId="{26272007-E68D-4122-BBB7-E65DCB6F40B8}" type="presOf" srcId="{8E880BF7-F676-473F-B6C3-E7F6FF9E61BE}" destId="{070960D8-094C-42FE-8A63-8B95149CB2C7}" srcOrd="1" destOrd="0" presId="urn:microsoft.com/office/officeart/2005/8/layout/orgChart1"/>
    <dgm:cxn modelId="{7F7A5A07-10D0-4F39-8343-93EB805BF6DC}" type="presOf" srcId="{EE990EA9-BE3F-40C5-BE95-83C0E45E43D3}" destId="{7F763E34-99C4-49C9-B469-47F87BA16D92}" srcOrd="0" destOrd="0" presId="urn:microsoft.com/office/officeart/2005/8/layout/orgChart1"/>
    <dgm:cxn modelId="{A0352408-CAEA-4BDE-B361-F42F65FCB382}" type="presOf" srcId="{9385243A-4DDD-43F2-B706-A6DDB7DAD525}" destId="{1E6AD66A-4FC6-4476-9B2E-5DC84F4E63C6}" srcOrd="1" destOrd="0" presId="urn:microsoft.com/office/officeart/2005/8/layout/orgChart1"/>
    <dgm:cxn modelId="{8597E708-CC73-4FC3-AF23-7C5CD7AC8E99}" type="presOf" srcId="{8D642DB9-58C1-4781-8333-C59CD086D6E4}" destId="{95CFC8D8-02C0-4B14-96E2-413AD94EA0B2}" srcOrd="0" destOrd="0" presId="urn:microsoft.com/office/officeart/2005/8/layout/orgChart1"/>
    <dgm:cxn modelId="{CC726D0A-D160-4C4B-AF97-005415AD192A}" srcId="{EE990EA9-BE3F-40C5-BE95-83C0E45E43D3}" destId="{9F06CCC6-C9B2-4F09-8BCC-24E09596B079}" srcOrd="5" destOrd="0" parTransId="{177C1241-5DFB-49DB-8E9A-1E5BF4BF03AD}" sibTransId="{F197157D-9EC5-4EA0-BEE8-4336DF962EFA}"/>
    <dgm:cxn modelId="{357A6E0A-C433-460D-8278-AAC1BFE4FCA2}" type="presOf" srcId="{0C633A2E-E121-4837-928B-2CCE0E6B7DC1}" destId="{EFC206E8-460D-41B2-BC00-83C9624A95FB}" srcOrd="0" destOrd="0" presId="urn:microsoft.com/office/officeart/2005/8/layout/orgChart1"/>
    <dgm:cxn modelId="{AEBB780A-DBD4-44CA-815B-FBFFD971D434}" type="presOf" srcId="{57907ED6-F432-4408-9DFF-7750C52E7CA5}" destId="{31DDF1E7-72AF-4745-AB5A-FC69E454D507}" srcOrd="1" destOrd="0" presId="urn:microsoft.com/office/officeart/2005/8/layout/orgChart1"/>
    <dgm:cxn modelId="{574E920A-C673-453C-A7B2-4D5A03779BF5}" type="presOf" srcId="{498B52EA-D22F-4847-AFC4-EB85C03251BF}" destId="{D0B25932-652E-44E0-BE5D-861BE3686DB4}" srcOrd="1" destOrd="0" presId="urn:microsoft.com/office/officeart/2005/8/layout/orgChart1"/>
    <dgm:cxn modelId="{D7714E0B-D00A-4D93-9B58-82D5AD682B58}" srcId="{EE990EA9-BE3F-40C5-BE95-83C0E45E43D3}" destId="{C5326D7C-607A-4DA7-8913-1B5C55B8EF31}" srcOrd="0" destOrd="0" parTransId="{447DFDD0-73D7-4E82-851A-90258073BF97}" sibTransId="{B16ACDDF-65E3-48DE-8B94-A54F5DBC37B4}"/>
    <dgm:cxn modelId="{B7FE2611-128A-4604-8AB0-A11A37D2ECAE}" type="presOf" srcId="{61DDA999-E8DF-4773-9E99-A1C22C4FC93B}" destId="{0456B24C-F5FA-4C53-9058-7DA295198EA4}" srcOrd="0" destOrd="0" presId="urn:microsoft.com/office/officeart/2005/8/layout/orgChart1"/>
    <dgm:cxn modelId="{C684B111-A523-4778-BE98-B375B98F1710}" srcId="{6E60A855-1390-434E-B08A-73C417D4957A}" destId="{D8233EB0-B08C-4C83-89DF-2F823D73FEE3}" srcOrd="0" destOrd="0" parTransId="{5640241C-C633-4F9A-9CEA-1956EEC87173}" sibTransId="{BEB02051-3D48-4DA8-B458-306923320EF3}"/>
    <dgm:cxn modelId="{DFBEB711-72CF-41DD-B2EF-0ABB966CE328}" type="presOf" srcId="{29FAF78F-3009-4CA6-B92C-AB1645900A3B}" destId="{815F3C6C-39A8-4CBD-AB96-55C2148E6C47}" srcOrd="0" destOrd="0" presId="urn:microsoft.com/office/officeart/2005/8/layout/orgChart1"/>
    <dgm:cxn modelId="{36CF8913-0BC4-4006-99EF-3797DB0BD43E}" type="presOf" srcId="{AA056ECA-34AB-4D02-A9B5-2AFCE1098E3A}" destId="{FD150E11-8817-45A6-A0A5-8CB60A8923B6}" srcOrd="1" destOrd="0" presId="urn:microsoft.com/office/officeart/2005/8/layout/orgChart1"/>
    <dgm:cxn modelId="{EC318915-4CEB-4DF2-9236-DFD34A371A87}" type="presOf" srcId="{73C8E600-1581-4854-9921-6E5F5FE6999A}" destId="{AC1E3DDD-0306-415F-88A1-0ECF54235B6A}" srcOrd="0" destOrd="0" presId="urn:microsoft.com/office/officeart/2005/8/layout/orgChart1"/>
    <dgm:cxn modelId="{38EDCB15-7A9E-44AB-BED2-DC4F5EBA12CD}" srcId="{AA056ECA-34AB-4D02-A9B5-2AFCE1098E3A}" destId="{E810FDFF-8ACA-4F06-B79C-C2B6555080A9}" srcOrd="1" destOrd="0" parTransId="{A55F7EEA-D4F5-4563-91D5-36D64017A73B}" sibTransId="{D4A2979A-1744-44E2-897B-A7B5F0E1FF22}"/>
    <dgm:cxn modelId="{5F1D6C16-D571-42AC-BB1D-F1CAB97EE6E0}" type="presOf" srcId="{2831A001-3752-4726-A4B2-F4BB21C35643}" destId="{726C07E3-9201-4444-8EDC-57A2A45AE85B}" srcOrd="0" destOrd="0" presId="urn:microsoft.com/office/officeart/2005/8/layout/orgChart1"/>
    <dgm:cxn modelId="{D3376D16-E671-4326-9000-B342E559B53C}" srcId="{8D642DB9-58C1-4781-8333-C59CD086D6E4}" destId="{4CF86AB3-4242-44DE-B863-E40011F17B6E}" srcOrd="4" destOrd="0" parTransId="{82C00E3F-EC7E-43B1-A98C-BB53A4CE1B48}" sibTransId="{A7E78BDC-6FA5-4508-AB64-60F7C0A8DF23}"/>
    <dgm:cxn modelId="{73487C17-5117-4E20-B525-0849CC9CDEF7}" srcId="{61DDA999-E8DF-4773-9E99-A1C22C4FC93B}" destId="{AA056ECA-34AB-4D02-A9B5-2AFCE1098E3A}" srcOrd="0" destOrd="0" parTransId="{F8A954FE-DC4C-4CAA-B61C-7436BBA3529E}" sibTransId="{529FE1EA-DE78-48A1-9AAD-ED79E9EAE93B}"/>
    <dgm:cxn modelId="{1896661A-93CA-492F-A557-F307737A6707}" type="presOf" srcId="{E810FDFF-8ACA-4F06-B79C-C2B6555080A9}" destId="{51DE111F-A9C5-48B3-ADCE-87DF7D1911A7}" srcOrd="1" destOrd="0" presId="urn:microsoft.com/office/officeart/2005/8/layout/orgChart1"/>
    <dgm:cxn modelId="{4A35671A-9E11-4792-8B3B-01E408E32C83}" type="presOf" srcId="{5594B7D2-0A31-4266-8BCC-67F750FB216B}" destId="{2443E649-4A67-42B4-9709-30F9014BE754}" srcOrd="0" destOrd="0" presId="urn:microsoft.com/office/officeart/2005/8/layout/orgChart1"/>
    <dgm:cxn modelId="{9C26471B-BFD2-47E3-826B-79B2BF37D110}" type="presOf" srcId="{2E19AFA1-46B1-4707-A4EB-0C84F30B2F43}" destId="{EEE47207-8F89-4B82-8729-2B1397C0D208}" srcOrd="0" destOrd="0" presId="urn:microsoft.com/office/officeart/2005/8/layout/orgChart1"/>
    <dgm:cxn modelId="{A64B3924-1F6A-497E-9593-6297789161ED}" type="presOf" srcId="{326892EB-F21A-4707-BACA-7E843F9C611C}" destId="{F6BD6247-AFAD-47FF-A2F7-B66F03CFD4FB}" srcOrd="0" destOrd="0" presId="urn:microsoft.com/office/officeart/2005/8/layout/orgChart1"/>
    <dgm:cxn modelId="{63B70B2C-279B-4DC3-B822-BECBFC84ADA8}" type="presOf" srcId="{E654F8E6-7E7A-480F-8B6D-0FED68C95D35}" destId="{D9B225F0-5DE8-490B-843D-72E46F09F267}" srcOrd="1" destOrd="0" presId="urn:microsoft.com/office/officeart/2005/8/layout/orgChart1"/>
    <dgm:cxn modelId="{A3F7AA30-71B9-47F1-8195-0084740FE37D}" type="presOf" srcId="{A68BC1C4-B8BB-413F-BA43-710BF70672A6}" destId="{6A7F257D-0F6A-4066-809E-B100ADA12B65}" srcOrd="0" destOrd="0" presId="urn:microsoft.com/office/officeart/2005/8/layout/orgChart1"/>
    <dgm:cxn modelId="{D72FC830-BAD1-4EBF-9E1B-CC015C180065}" type="presOf" srcId="{464DA69A-629B-40C7-B29F-F40E1D2367A4}" destId="{85ED9551-9705-4EE6-B4B6-5A4346061423}" srcOrd="0" destOrd="0" presId="urn:microsoft.com/office/officeart/2005/8/layout/orgChart1"/>
    <dgm:cxn modelId="{09A79A31-DDA1-4B7C-A39A-089BB1AADC47}" type="presOf" srcId="{8E7F39A1-567E-46A5-9F53-B79C1913633B}" destId="{955E4D75-BA17-41DF-A8F1-EEF1D18D17AF}" srcOrd="0" destOrd="0" presId="urn:microsoft.com/office/officeart/2005/8/layout/orgChart1"/>
    <dgm:cxn modelId="{16BF8732-10EC-40F0-B879-920C9DA2BB46}" type="presOf" srcId="{DDC9DEA9-5412-4489-80E4-D8BE94077ABE}" destId="{C4F16BA8-B97C-4B47-8FB8-0692F78E79D9}" srcOrd="0" destOrd="0" presId="urn:microsoft.com/office/officeart/2005/8/layout/orgChart1"/>
    <dgm:cxn modelId="{C9F44E34-3F5F-4BC3-93FD-3F4B1D806EB0}" srcId="{6648FF57-DF3E-4B48-B1F0-B4A3A903DC40}" destId="{E654F8E6-7E7A-480F-8B6D-0FED68C95D35}" srcOrd="3" destOrd="0" parTransId="{3D8AE0EB-D4E9-4246-8329-5E83153DA760}" sibTransId="{84D9EEDD-B001-402B-ABB2-877844661CFF}"/>
    <dgm:cxn modelId="{BC24C435-B277-4E0F-AF5E-C685978CB5DA}" type="presOf" srcId="{BDDA9067-ABC4-469E-9035-8F3D32A21436}" destId="{1A0BBCB3-560A-4A6E-B977-7D7EFCA696E5}" srcOrd="0" destOrd="0" presId="urn:microsoft.com/office/officeart/2005/8/layout/orgChart1"/>
    <dgm:cxn modelId="{FAF01E36-9D88-4EEA-B17E-77406AA094FE}" srcId="{61DDA999-E8DF-4773-9E99-A1C22C4FC93B}" destId="{6648FF57-DF3E-4B48-B1F0-B4A3A903DC40}" srcOrd="1" destOrd="0" parTransId="{2831A001-3752-4726-A4B2-F4BB21C35643}" sibTransId="{64BF8EEA-471C-4CAA-9D70-C79ACA58604A}"/>
    <dgm:cxn modelId="{818FBC36-1050-47D3-9ACE-367E3578AA5E}" type="presOf" srcId="{32AEE588-7720-49D3-93D9-B24A2946BB9E}" destId="{A18FE568-249A-46C1-9799-3591FF4D8F76}" srcOrd="0" destOrd="0" presId="urn:microsoft.com/office/officeart/2005/8/layout/orgChart1"/>
    <dgm:cxn modelId="{06A02E3A-92CD-44B3-B8EE-5F876CC00A18}" type="presOf" srcId="{8701E599-A52A-4BEE-90E8-44F21A2B49EC}" destId="{8C29013A-E78D-4F05-BC41-66A967C2EC2F}" srcOrd="0" destOrd="0" presId="urn:microsoft.com/office/officeart/2005/8/layout/orgChart1"/>
    <dgm:cxn modelId="{CEAC523A-2FA5-49E2-B307-08E555E72414}" type="presOf" srcId="{177C1241-5DFB-49DB-8E9A-1E5BF4BF03AD}" destId="{26D69B0C-77C8-4AC0-A04F-550332D4F77E}" srcOrd="0" destOrd="0" presId="urn:microsoft.com/office/officeart/2005/8/layout/orgChart1"/>
    <dgm:cxn modelId="{BAFF533C-95B0-4769-BB29-DA96D74754B5}" type="presOf" srcId="{447DFDD0-73D7-4E82-851A-90258073BF97}" destId="{9421E7B2-F430-4548-9F57-58052F81FACF}" srcOrd="0" destOrd="0" presId="urn:microsoft.com/office/officeart/2005/8/layout/orgChart1"/>
    <dgm:cxn modelId="{6079D73E-E93F-443B-904B-8F05165208F8}" type="presOf" srcId="{54A93B09-FDC3-4042-A80D-9141C6AC7C1B}" destId="{961EA946-3896-424E-971A-120D8933C4D4}" srcOrd="1" destOrd="0" presId="urn:microsoft.com/office/officeart/2005/8/layout/orgChart1"/>
    <dgm:cxn modelId="{F6ACE53F-1202-4EDF-9171-E7E5656A5587}" type="presOf" srcId="{C9D00AD0-7FEB-4FE0-98CE-21D5D255B380}" destId="{5BA4A114-C641-4DF8-8960-E3AA75178E58}" srcOrd="0" destOrd="0" presId="urn:microsoft.com/office/officeart/2005/8/layout/orgChart1"/>
    <dgm:cxn modelId="{7B36F33F-4355-4C7A-8B70-C9DFD4C1A847}" type="presOf" srcId="{8D642DB9-58C1-4781-8333-C59CD086D6E4}" destId="{F3DEDAA7-B3AF-4D86-AF13-93BB2ADC4E22}" srcOrd="1" destOrd="0" presId="urn:microsoft.com/office/officeart/2005/8/layout/orgChart1"/>
    <dgm:cxn modelId="{7A28CD5D-CAFE-47FF-B282-7EBCA5B92857}" type="presOf" srcId="{61DDA999-E8DF-4773-9E99-A1C22C4FC93B}" destId="{86BF18EB-0E32-40A5-A6BD-F6130D82BDBF}" srcOrd="1" destOrd="0" presId="urn:microsoft.com/office/officeart/2005/8/layout/orgChart1"/>
    <dgm:cxn modelId="{B989285F-5C9F-4AC1-B9A2-CE724E5A9B18}" type="presOf" srcId="{549524FF-FA96-4F0E-9E21-D85848100306}" destId="{F081F777-6B1B-4F47-850A-0D471C903AC3}" srcOrd="0" destOrd="0" presId="urn:microsoft.com/office/officeart/2005/8/layout/orgChart1"/>
    <dgm:cxn modelId="{56AE1141-83B5-4CAC-BD17-779DC718BD25}" type="presOf" srcId="{57907ED6-F432-4408-9DFF-7750C52E7CA5}" destId="{5C12EAAB-B9AD-43AA-AF66-4EAEB439A00D}" srcOrd="0" destOrd="0" presId="urn:microsoft.com/office/officeart/2005/8/layout/orgChart1"/>
    <dgm:cxn modelId="{C8079F63-EE76-45FC-89E0-BE8853A84CCA}" srcId="{8D642DB9-58C1-4781-8333-C59CD086D6E4}" destId="{BDDA9067-ABC4-469E-9035-8F3D32A21436}" srcOrd="0" destOrd="0" parTransId="{4621D437-0F68-43B7-8AAD-5AA978CFD47F}" sibTransId="{BD3D5349-E2B2-4386-8E19-79EB21EB906E}"/>
    <dgm:cxn modelId="{47795345-3A91-42C5-8544-6EF99F518809}" srcId="{61DDA999-E8DF-4773-9E99-A1C22C4FC93B}" destId="{EE990EA9-BE3F-40C5-BE95-83C0E45E43D3}" srcOrd="3" destOrd="0" parTransId="{F0E444CC-57C3-4A96-B027-1BC36FE20FBF}" sibTransId="{6A4BA893-4B85-4B40-8BB6-589CDBDDA29E}"/>
    <dgm:cxn modelId="{C0BAD845-4685-409C-A68E-0E71A3C30DEE}" srcId="{6648FF57-DF3E-4B48-B1F0-B4A3A903DC40}" destId="{16C92109-C22D-475F-83F6-3D01A2AC5D2F}" srcOrd="2" destOrd="0" parTransId="{87DF3AA0-0C3A-43BC-AAD7-47A5529F457C}" sibTransId="{AE681D72-35D1-44D0-B177-79E46C59177B}"/>
    <dgm:cxn modelId="{B39C1746-F7F1-43B6-ADE2-17187A9E9847}" srcId="{8D642DB9-58C1-4781-8333-C59CD086D6E4}" destId="{AA6EBAE5-B154-4E2A-A774-2DF080E52FEA}" srcOrd="1" destOrd="0" parTransId="{A68BC1C4-B8BB-413F-BA43-710BF70672A6}" sibTransId="{EC76A200-2E3A-41C3-A6FA-FEB5DCD1C5F7}"/>
    <dgm:cxn modelId="{D1AD2766-D9C2-44A2-9749-4D5D6181BE76}" srcId="{6648FF57-DF3E-4B48-B1F0-B4A3A903DC40}" destId="{73C8E600-1581-4854-9921-6E5F5FE6999A}" srcOrd="0" destOrd="0" parTransId="{2C536038-16DA-4A6E-B37F-1F76F7166C90}" sibTransId="{EE7DBB28-B648-4244-BFE2-A1E74D02E533}"/>
    <dgm:cxn modelId="{27554148-8E9E-42AF-915D-D51239FC7A5A}" srcId="{61DDA999-E8DF-4773-9E99-A1C22C4FC93B}" destId="{8D642DB9-58C1-4781-8333-C59CD086D6E4}" srcOrd="2" destOrd="0" parTransId="{21DC874C-4184-4F08-B21F-9F27A8E687AF}" sibTransId="{21BF7313-D65A-431E-9456-AEA1A35400C7}"/>
    <dgm:cxn modelId="{C75BAC68-3E14-4327-9ADC-D5D77E9580DE}" type="presOf" srcId="{F8C3FA24-1280-42D6-AAB5-CBF653BBE7A5}" destId="{61FC2D51-1988-4D92-89D8-06075386C31E}" srcOrd="0" destOrd="0" presId="urn:microsoft.com/office/officeart/2005/8/layout/orgChart1"/>
    <dgm:cxn modelId="{158FAF68-1839-4F5C-9EC0-34A8A801801C}" type="presOf" srcId="{BDDA9067-ABC4-469E-9035-8F3D32A21436}" destId="{A8A9356F-19B2-4C30-932A-9AE7B4DBD2A3}" srcOrd="1" destOrd="0" presId="urn:microsoft.com/office/officeart/2005/8/layout/orgChart1"/>
    <dgm:cxn modelId="{1688C849-2B69-469B-9765-514E13269C88}" srcId="{6E60A855-1390-434E-B08A-73C417D4957A}" destId="{62260CBE-7B31-4E5C-83B9-A5E3B7EE39D4}" srcOrd="5" destOrd="0" parTransId="{A1C14023-D4D6-4195-BEFD-6BC5F5E77EE8}" sibTransId="{3587A750-C7D6-457B-924F-90C1A274CF97}"/>
    <dgm:cxn modelId="{CF7C0A4C-1BFF-4D70-95CD-3735CD1E14E8}" type="presOf" srcId="{F8A954FE-DC4C-4CAA-B61C-7436BBA3529E}" destId="{CA87A1E5-0245-49EB-B45F-5650E883266B}" srcOrd="0" destOrd="0" presId="urn:microsoft.com/office/officeart/2005/8/layout/orgChart1"/>
    <dgm:cxn modelId="{CB12154C-1C47-404F-8E8B-49F1998F4412}" type="presOf" srcId="{DDC9DEA9-5412-4489-80E4-D8BE94077ABE}" destId="{55A94A09-CCE6-4CCA-9E20-1E9BB62A1727}" srcOrd="1" destOrd="0" presId="urn:microsoft.com/office/officeart/2005/8/layout/orgChart1"/>
    <dgm:cxn modelId="{C587F34C-1D2F-4F21-B8F7-E6634DA5F86D}" type="presOf" srcId="{EE990EA9-BE3F-40C5-BE95-83C0E45E43D3}" destId="{4858715C-C63E-43EF-BAD0-FB8E8E19203E}" srcOrd="1" destOrd="0" presId="urn:microsoft.com/office/officeart/2005/8/layout/orgChart1"/>
    <dgm:cxn modelId="{EC52FA4C-FD96-4A13-B514-C2FE544F7D3A}" srcId="{EE990EA9-BE3F-40C5-BE95-83C0E45E43D3}" destId="{9385243A-4DDD-43F2-B706-A6DDB7DAD525}" srcOrd="4" destOrd="0" parTransId="{3E7A5E86-C15D-493F-9B0F-3D52F8B643DE}" sibTransId="{C8D5DD25-7F01-4184-8DF8-EFAEDA0B230D}"/>
    <dgm:cxn modelId="{BD190B6D-FA96-4D4A-80E2-244B938BCDAF}" type="presOf" srcId="{8B999D29-52C5-4DD8-91AE-84D296D7E438}" destId="{13CCCA36-DF4D-4784-8A8E-25433AEC6D6C}" srcOrd="0" destOrd="0" presId="urn:microsoft.com/office/officeart/2005/8/layout/orgChart1"/>
    <dgm:cxn modelId="{2BECB14D-7D8A-4A7B-8304-D0D25074BFAD}" type="presOf" srcId="{976D98FB-B665-4C88-A2F0-EC65C7AA4C7D}" destId="{D96CA2CC-132E-40B6-ACD3-729DB3DE8FBE}" srcOrd="1" destOrd="0" presId="urn:microsoft.com/office/officeart/2005/8/layout/orgChart1"/>
    <dgm:cxn modelId="{58F6754E-769D-43D5-A4C7-D0230F700B91}" srcId="{6E60A855-1390-434E-B08A-73C417D4957A}" destId="{71C02D12-3653-4E97-9139-27ABA543D68C}" srcOrd="4" destOrd="0" parTransId="{5481A365-9F25-47F1-8388-B34F4B43D891}" sibTransId="{3A2CF970-CDF5-449D-8C3D-40B58493EF97}"/>
    <dgm:cxn modelId="{5E75E46E-F840-404A-9E46-D89E9B1DD843}" type="presOf" srcId="{A1C14023-D4D6-4195-BEFD-6BC5F5E77EE8}" destId="{B6EB8E2D-0E09-4146-A704-8A2D74E1EB1F}" srcOrd="0" destOrd="0" presId="urn:microsoft.com/office/officeart/2005/8/layout/orgChart1"/>
    <dgm:cxn modelId="{DF57ED6E-84E1-473E-9AFF-43727A37513F}" type="presOf" srcId="{A55F7EEA-D4F5-4563-91D5-36D64017A73B}" destId="{097C8BD6-9322-494A-A812-5A29D47F4065}" srcOrd="0" destOrd="0" presId="urn:microsoft.com/office/officeart/2005/8/layout/orgChart1"/>
    <dgm:cxn modelId="{6576F06E-F570-44B6-8EFE-A8909F1F0717}" srcId="{6648FF57-DF3E-4B48-B1F0-B4A3A903DC40}" destId="{887702E0-2721-49A6-BA48-B3BCCB1B158D}" srcOrd="1" destOrd="0" parTransId="{0C633A2E-E121-4837-928B-2CCE0E6B7DC1}" sibTransId="{69AAE52E-4F74-4411-8A21-50704BB6FA6C}"/>
    <dgm:cxn modelId="{FBFEE54F-11BC-4E66-BE84-217B8E44A985}" type="presOf" srcId="{16C92109-C22D-475F-83F6-3D01A2AC5D2F}" destId="{834782E8-C30F-4CE6-98B4-66B8CDBF0B7E}" srcOrd="0" destOrd="0" presId="urn:microsoft.com/office/officeart/2005/8/layout/orgChart1"/>
    <dgm:cxn modelId="{E28E7F50-1D8F-4905-8C60-97C9E032502E}" type="presOf" srcId="{9F06CCC6-C9B2-4F09-8BCC-24E09596B079}" destId="{D756A80B-381B-4DC0-B085-4800BDA1C5F4}" srcOrd="0" destOrd="0" presId="urn:microsoft.com/office/officeart/2005/8/layout/orgChart1"/>
    <dgm:cxn modelId="{97183B51-5760-4436-89C5-E435BC767F52}" type="presOf" srcId="{73C8E600-1581-4854-9921-6E5F5FE6999A}" destId="{78876256-EB2E-4037-8DEA-706E0379576F}" srcOrd="1" destOrd="0" presId="urn:microsoft.com/office/officeart/2005/8/layout/orgChart1"/>
    <dgm:cxn modelId="{972C2A54-2430-4478-8586-5C5F5C665864}" type="presOf" srcId="{AA6EBAE5-B154-4E2A-A774-2DF080E52FEA}" destId="{DADAD8BA-64EB-4071-9E2C-807B01567BBD}" srcOrd="0" destOrd="0" presId="urn:microsoft.com/office/officeart/2005/8/layout/orgChart1"/>
    <dgm:cxn modelId="{95C47854-6B26-4671-BF26-928170EED030}" type="presOf" srcId="{71C02D12-3653-4E97-9139-27ABA543D68C}" destId="{605761F1-D1F2-493B-9F4E-C2A21C3786E5}" srcOrd="0" destOrd="0" presId="urn:microsoft.com/office/officeart/2005/8/layout/orgChart1"/>
    <dgm:cxn modelId="{0DB8BC77-AE21-4EC3-9178-54552142688B}" srcId="{AA056ECA-34AB-4D02-A9B5-2AFCE1098E3A}" destId="{1A235934-3CE0-49BA-8AEB-09DC448C1819}" srcOrd="0" destOrd="0" parTransId="{75404687-97EB-4A60-8479-D63C5D808EBB}" sibTransId="{D0BCE9E8-1D3B-4A23-97AC-DE8B83D3CBBC}"/>
    <dgm:cxn modelId="{B46EFD77-DEDD-41C7-9D74-07B65B920C0A}" type="presOf" srcId="{62260CBE-7B31-4E5C-83B9-A5E3B7EE39D4}" destId="{65FDF019-EF92-4427-8A20-58FAFB4A1C54}" srcOrd="1" destOrd="0" presId="urn:microsoft.com/office/officeart/2005/8/layout/orgChart1"/>
    <dgm:cxn modelId="{C50C8F7A-A8DA-4676-A3F8-28F95FA13C63}" type="presOf" srcId="{8E7F39A1-567E-46A5-9F53-B79C1913633B}" destId="{9A3FA70B-309A-488F-85E7-3B516B44A16C}" srcOrd="1" destOrd="0" presId="urn:microsoft.com/office/officeart/2005/8/layout/orgChart1"/>
    <dgm:cxn modelId="{FBD4DA7A-CB3A-422C-AF3F-EB3A8CF4269A}" type="presOf" srcId="{AA2D8BB7-2850-4D2A-B360-0A6AAB3A81C5}" destId="{2C1481F2-6A0B-4594-A8A9-86B129FAFDD3}" srcOrd="0" destOrd="0" presId="urn:microsoft.com/office/officeart/2005/8/layout/orgChart1"/>
    <dgm:cxn modelId="{4200527B-9B33-4192-8322-EDC279F3B307}" type="presOf" srcId="{75404687-97EB-4A60-8479-D63C5D808EBB}" destId="{12931919-70C7-4B29-816C-791F936A3A8C}" srcOrd="0" destOrd="0" presId="urn:microsoft.com/office/officeart/2005/8/layout/orgChart1"/>
    <dgm:cxn modelId="{D68DF47B-371B-4DC5-A694-7ADB91471549}" type="presOf" srcId="{62260CBE-7B31-4E5C-83B9-A5E3B7EE39D4}" destId="{E90CBC29-E8F5-47F3-BBEA-4428A24BA72F}" srcOrd="0" destOrd="0" presId="urn:microsoft.com/office/officeart/2005/8/layout/orgChart1"/>
    <dgm:cxn modelId="{E716FC7B-C60B-4BB1-8ED7-C95D21C3A330}" type="presOf" srcId="{F8C3FA24-1280-42D6-AAB5-CBF653BBE7A5}" destId="{A13CA935-0565-48C7-8692-185E350390D4}" srcOrd="1" destOrd="0" presId="urn:microsoft.com/office/officeart/2005/8/layout/orgChart1"/>
    <dgm:cxn modelId="{8C176E7D-6186-4E29-948F-C020CC595236}" type="presOf" srcId="{E654F8E6-7E7A-480F-8B6D-0FED68C95D35}" destId="{F0DF0955-944D-4119-8F78-DB95DCFCE0F6}" srcOrd="0" destOrd="0" presId="urn:microsoft.com/office/officeart/2005/8/layout/orgChart1"/>
    <dgm:cxn modelId="{AFBBF17E-114A-4CF4-B606-1E860B31F5EA}" type="presOf" srcId="{4621D437-0F68-43B7-8AAD-5AA978CFD47F}" destId="{B6DB5661-73C4-4662-BFB2-8F163F08BA8C}" srcOrd="0" destOrd="0" presId="urn:microsoft.com/office/officeart/2005/8/layout/orgChart1"/>
    <dgm:cxn modelId="{37915481-A8FA-4C20-8F64-840A506EC363}" type="presOf" srcId="{D768A0C8-7569-408B-A009-6B194AD81FC3}" destId="{8685B6AC-E171-4470-A162-79208A2688D6}" srcOrd="0" destOrd="0" presId="urn:microsoft.com/office/officeart/2005/8/layout/orgChart1"/>
    <dgm:cxn modelId="{541FEE81-DE51-4BE2-A176-6ADC17FCBAB1}" type="presOf" srcId="{549524FF-FA96-4F0E-9E21-D85848100306}" destId="{B5CE3CCA-773C-4537-9E92-9FA895DCC6B1}" srcOrd="1" destOrd="0" presId="urn:microsoft.com/office/officeart/2005/8/layout/orgChart1"/>
    <dgm:cxn modelId="{7C560D82-D817-4505-938E-349F34E5A6E9}" type="presOf" srcId="{1A235934-3CE0-49BA-8AEB-09DC448C1819}" destId="{37F8D154-5D2E-47A3-B939-3E803BCF976A}" srcOrd="0" destOrd="0" presId="urn:microsoft.com/office/officeart/2005/8/layout/orgChart1"/>
    <dgm:cxn modelId="{10505482-01D2-4AB1-A1F8-012FBA46A4B3}" srcId="{EE990EA9-BE3F-40C5-BE95-83C0E45E43D3}" destId="{54A93B09-FDC3-4042-A80D-9141C6AC7C1B}" srcOrd="6" destOrd="0" parTransId="{B12F744F-13F7-461F-BA75-A93E24E5A5AD}" sibTransId="{47A040BA-390A-4232-9CA2-F39ED41DBD23}"/>
    <dgm:cxn modelId="{B65A5287-C4A0-4E9C-815A-80D52D26CCB7}" type="presOf" srcId="{9385243A-4DDD-43F2-B706-A6DDB7DAD525}" destId="{74F5FC8E-0396-42DA-92A0-B14E4F3B8176}" srcOrd="0" destOrd="0" presId="urn:microsoft.com/office/officeart/2005/8/layout/orgChart1"/>
    <dgm:cxn modelId="{F886E287-94C8-4866-A34D-8BA9703C430F}" type="presOf" srcId="{3D8AE0EB-D4E9-4246-8329-5E83153DA760}" destId="{C7AB19A4-6DF9-4C59-BA17-63C85D3E16D6}" srcOrd="0" destOrd="0" presId="urn:microsoft.com/office/officeart/2005/8/layout/orgChart1"/>
    <dgm:cxn modelId="{18AE5388-4100-4B25-B5FB-636A7B30660F}" type="presOf" srcId="{6E60A855-1390-434E-B08A-73C417D4957A}" destId="{55F42FB2-806A-4EEE-8A51-E75C6C93910A}" srcOrd="1" destOrd="0" presId="urn:microsoft.com/office/officeart/2005/8/layout/orgChart1"/>
    <dgm:cxn modelId="{055CA08B-8F0B-4D2C-AB5D-02BC2AD7B881}" srcId="{6E60A855-1390-434E-B08A-73C417D4957A}" destId="{DDC9DEA9-5412-4489-80E4-D8BE94077ABE}" srcOrd="6" destOrd="0" parTransId="{B1A943B8-AE51-44C6-8926-646FDFF8CE98}" sibTransId="{B1B35FF1-D100-460F-AF2B-4B89CD93A501}"/>
    <dgm:cxn modelId="{DB7EB38E-D9C4-4ED5-AED4-E134AE0DBB17}" type="presOf" srcId="{F6B4AC7C-4FDF-4D84-BFF8-F10A2D333AEB}" destId="{6BDEE2E5-E3D3-4318-B177-BDF91C5D8416}" srcOrd="0" destOrd="0" presId="urn:microsoft.com/office/officeart/2005/8/layout/orgChart1"/>
    <dgm:cxn modelId="{D77E9093-C8D5-4119-A13A-78B2569188F0}" type="presOf" srcId="{5481A365-9F25-47F1-8388-B34F4B43D891}" destId="{16D8F2AB-CF5C-4FB0-B1A3-A914F4EC546B}" srcOrd="0" destOrd="0" presId="urn:microsoft.com/office/officeart/2005/8/layout/orgChart1"/>
    <dgm:cxn modelId="{E2747E95-C8A1-42DE-B35B-42114FC730DA}" type="presOf" srcId="{F0E444CC-57C3-4A96-B027-1BC36FE20FBF}" destId="{3E25D9F2-0032-4A22-8ACD-D60DA0172EC5}" srcOrd="0" destOrd="0" presId="urn:microsoft.com/office/officeart/2005/8/layout/orgChart1"/>
    <dgm:cxn modelId="{BE9A8495-137F-4BDE-BA08-9B838425BC07}" srcId="{6648FF57-DF3E-4B48-B1F0-B4A3A903DC40}" destId="{549524FF-FA96-4F0E-9E21-D85848100306}" srcOrd="5" destOrd="0" parTransId="{D768A0C8-7569-408B-A009-6B194AD81FC3}" sibTransId="{74C8B812-5A42-4E74-ACEC-2A297BD66F86}"/>
    <dgm:cxn modelId="{9F301496-7D5C-4F87-AFAB-D1C215C22D32}" srcId="{EE990EA9-BE3F-40C5-BE95-83C0E45E43D3}" destId="{F8C3FA24-1280-42D6-AAB5-CBF653BBE7A5}" srcOrd="3" destOrd="0" parTransId="{AA2D8BB7-2850-4D2A-B360-0A6AAB3A81C5}" sibTransId="{81736DB1-34B3-4001-97A6-DAB3CE1BE1D1}"/>
    <dgm:cxn modelId="{D1175096-62A5-4402-8C7F-B59C9C1E393B}" srcId="{8D642DB9-58C1-4781-8333-C59CD086D6E4}" destId="{8E880BF7-F676-473F-B6C3-E7F6FF9E61BE}" srcOrd="3" destOrd="0" parTransId="{0347E307-B3B0-4935-A36D-8A043A35CE0D}" sibTransId="{EBE79323-6B98-40C9-8546-E9479C9185AE}"/>
    <dgm:cxn modelId="{95E0FC97-4F6D-4C4F-A5D6-29DE79B6F216}" srcId="{EE990EA9-BE3F-40C5-BE95-83C0E45E43D3}" destId="{5594B7D2-0A31-4266-8BCC-67F750FB216B}" srcOrd="2" destOrd="0" parTransId="{629324A6-694C-4420-8CCA-E90F29AE964C}" sibTransId="{86038F14-C8B0-4A1C-B010-6458225CF59A}"/>
    <dgm:cxn modelId="{4A08889D-B105-4749-B837-CC47DA5D8795}" type="presOf" srcId="{8701E599-A52A-4BEE-90E8-44F21A2B49EC}" destId="{81924DEC-597E-443B-A08C-9B6696922E0D}" srcOrd="1" destOrd="0" presId="urn:microsoft.com/office/officeart/2005/8/layout/orgChart1"/>
    <dgm:cxn modelId="{583AEE9F-F9BD-4A00-AD1C-67BAC1D15421}" type="presOf" srcId="{21DC874C-4184-4F08-B21F-9F27A8E687AF}" destId="{F91D9DE7-94B1-4CDA-83AF-9C98B1F36621}" srcOrd="0" destOrd="0" presId="urn:microsoft.com/office/officeart/2005/8/layout/orgChart1"/>
    <dgm:cxn modelId="{1F7764A2-7F06-436D-A7B4-5A2BF618C864}" type="presOf" srcId="{90AD83ED-F1BB-4FBD-ADF1-A5AD447B9696}" destId="{0B9FE9CE-1B78-4625-9578-2A006A84BE8C}" srcOrd="1" destOrd="0" presId="urn:microsoft.com/office/officeart/2005/8/layout/orgChart1"/>
    <dgm:cxn modelId="{5BAF50A5-0CBA-4D2D-977A-652AB13E6DD5}" srcId="{6E60A855-1390-434E-B08A-73C417D4957A}" destId="{57907ED6-F432-4408-9DFF-7750C52E7CA5}" srcOrd="1" destOrd="0" parTransId="{57EBF468-816B-4DD4-9C44-92DED209EBDD}" sibTransId="{80C151D0-C4F5-4F9A-9632-DD8C064D3A35}"/>
    <dgm:cxn modelId="{28EE6FA8-380D-4C2E-BFD7-C32A91E65679}" type="presOf" srcId="{E810FDFF-8ACA-4F06-B79C-C2B6555080A9}" destId="{370577F8-46E2-47E4-8A7B-25F7A8787EA4}" srcOrd="0" destOrd="0" presId="urn:microsoft.com/office/officeart/2005/8/layout/orgChart1"/>
    <dgm:cxn modelId="{91B8DFA8-22EB-4C8B-9D4D-93040FE86EFF}" type="presOf" srcId="{6ED15E8F-2629-472E-A14D-09CEBCEEDFCA}" destId="{E3E5FB28-89D8-4AA5-AC52-9E35E73EB4A1}" srcOrd="1" destOrd="0" presId="urn:microsoft.com/office/officeart/2005/8/layout/orgChart1"/>
    <dgm:cxn modelId="{CE0FFBAB-8DCE-4EC3-90CF-B91F209C97CC}" type="presOf" srcId="{2C536038-16DA-4A6E-B37F-1F76F7166C90}" destId="{06314FB4-0A63-4F67-BE50-199A5CF29197}" srcOrd="0" destOrd="0" presId="urn:microsoft.com/office/officeart/2005/8/layout/orgChart1"/>
    <dgm:cxn modelId="{CBC784AC-6F9A-43BE-B96C-53447D49AE70}" type="presOf" srcId="{B1A943B8-AE51-44C6-8926-646FDFF8CE98}" destId="{EE11903E-89F2-4716-9035-AC16AE1DE276}" srcOrd="0" destOrd="0" presId="urn:microsoft.com/office/officeart/2005/8/layout/orgChart1"/>
    <dgm:cxn modelId="{E08030AF-82E6-4C4A-A580-DCAC7467C6EE}" type="presOf" srcId="{71C02D12-3653-4E97-9139-27ABA543D68C}" destId="{078183FD-A51C-4ABB-AD6E-38F6D474DB93}" srcOrd="1" destOrd="0" presId="urn:microsoft.com/office/officeart/2005/8/layout/orgChart1"/>
    <dgm:cxn modelId="{BEA346B0-A6AD-4835-B786-8FDE7789099B}" srcId="{6E60A855-1390-434E-B08A-73C417D4957A}" destId="{90AD83ED-F1BB-4FBD-ADF1-A5AD447B9696}" srcOrd="3" destOrd="0" parTransId="{32AEE588-7720-49D3-93D9-B24A2946BB9E}" sibTransId="{1D665D8A-4826-4BE3-9C78-FB4532E7E68F}"/>
    <dgm:cxn modelId="{9E4883B3-9199-4300-8A11-9849B95C3261}" type="presOf" srcId="{887702E0-2721-49A6-BA48-B3BCCB1B158D}" destId="{8A246373-1EDA-429A-9DA6-D67E1020B147}" srcOrd="0" destOrd="0" presId="urn:microsoft.com/office/officeart/2005/8/layout/orgChart1"/>
    <dgm:cxn modelId="{B0E68EB3-F643-4372-AF61-DC25A832C4EF}" srcId="{8D642DB9-58C1-4781-8333-C59CD086D6E4}" destId="{976D98FB-B665-4C88-A2F0-EC65C7AA4C7D}" srcOrd="5" destOrd="0" parTransId="{464DA69A-629B-40C7-B29F-F40E1D2367A4}" sibTransId="{E7264F4E-8BCE-491C-B7C9-151572985BA1}"/>
    <dgm:cxn modelId="{7A2C49B7-B904-4712-9478-CB41BA281BC8}" type="presOf" srcId="{B9F7D57E-125A-4A96-B864-29E12356BC79}" destId="{C698FE11-5457-4E6E-9FAD-4FE32E5FDC0C}" srcOrd="0" destOrd="0" presId="urn:microsoft.com/office/officeart/2005/8/layout/orgChart1"/>
    <dgm:cxn modelId="{F5AE19BB-A270-4ED8-B3CD-AE063F9B31B2}" type="presOf" srcId="{AA056ECA-34AB-4D02-A9B5-2AFCE1098E3A}" destId="{5693F9B3-5922-4B98-AC77-9F9C5BE2BC6B}" srcOrd="0" destOrd="0" presId="urn:microsoft.com/office/officeart/2005/8/layout/orgChart1"/>
    <dgm:cxn modelId="{3D491EBB-D04D-40B1-A4B3-410816ACE64D}" srcId="{8D642DB9-58C1-4781-8333-C59CD086D6E4}" destId="{B9F7D57E-125A-4A96-B864-29E12356BC79}" srcOrd="2" destOrd="0" parTransId="{F6B4AC7C-4FDF-4D84-BFF8-F10A2D333AEB}" sibTransId="{BDB8AA1E-9ADE-41CD-B9C5-22D9711F628C}"/>
    <dgm:cxn modelId="{280B0DBC-F1C9-4281-B2A4-96382223D7EF}" type="presOf" srcId="{87DF3AA0-0C3A-43BC-AAD7-47A5529F457C}" destId="{4DDBFF00-1AD0-4C1B-AC25-FD3382169AE7}" srcOrd="0" destOrd="0" presId="urn:microsoft.com/office/officeart/2005/8/layout/orgChart1"/>
    <dgm:cxn modelId="{CE82D8BC-8B11-4BA4-8311-CE4B4556412E}" type="presOf" srcId="{6E60A855-1390-434E-B08A-73C417D4957A}" destId="{C10076E3-7D09-4DC0-9AAD-FD1FBF6C8A85}" srcOrd="0" destOrd="0" presId="urn:microsoft.com/office/officeart/2005/8/layout/orgChart1"/>
    <dgm:cxn modelId="{B1A2BCBD-768F-4EC2-B88C-DDD0BE3E5CD7}" type="presOf" srcId="{5594B7D2-0A31-4266-8BCC-67F750FB216B}" destId="{B8340917-8ACD-4734-AF9B-06204BC50A89}" srcOrd="1" destOrd="0" presId="urn:microsoft.com/office/officeart/2005/8/layout/orgChart1"/>
    <dgm:cxn modelId="{4FA2D2BD-2ABB-403C-916B-D3810010ECE3}" type="presOf" srcId="{976D98FB-B665-4C88-A2F0-EC65C7AA4C7D}" destId="{FB30A8DA-49D3-4F4E-A3AA-4B9FEBC93593}" srcOrd="0" destOrd="0" presId="urn:microsoft.com/office/officeart/2005/8/layout/orgChart1"/>
    <dgm:cxn modelId="{6CB684BE-2755-4306-8684-364A67D73F26}" type="presOf" srcId="{0347E307-B3B0-4935-A36D-8A043A35CE0D}" destId="{F11A997C-3055-44E0-8B84-83E03BEDBBE7}" srcOrd="0" destOrd="0" presId="urn:microsoft.com/office/officeart/2005/8/layout/orgChart1"/>
    <dgm:cxn modelId="{25A1ACBE-1DDD-408C-AD17-4667B827C5C6}" type="presOf" srcId="{5640241C-C633-4F9A-9CEA-1956EEC87173}" destId="{1B6BAD37-848E-468F-8DE7-1E43A37690C2}" srcOrd="0" destOrd="0" presId="urn:microsoft.com/office/officeart/2005/8/layout/orgChart1"/>
    <dgm:cxn modelId="{0D301AC0-2FBA-4208-80D9-3313D3257487}" type="presOf" srcId="{3E7A5E86-C15D-493F-9B0F-3D52F8B643DE}" destId="{791C1040-F732-4E99-A7B7-F9D7F71AE19B}" srcOrd="0" destOrd="0" presId="urn:microsoft.com/office/officeart/2005/8/layout/orgChart1"/>
    <dgm:cxn modelId="{7EAA40C4-0A33-42AC-BC81-F33DE18A27AF}" type="presOf" srcId="{D8233EB0-B08C-4C83-89DF-2F823D73FEE3}" destId="{46BE0E64-DC43-4E9A-961D-F850F62FE320}" srcOrd="1" destOrd="0" presId="urn:microsoft.com/office/officeart/2005/8/layout/orgChart1"/>
    <dgm:cxn modelId="{AD045FC5-81B6-4025-8DCF-022F8042B3DF}" type="presOf" srcId="{B12F744F-13F7-461F-BA75-A93E24E5A5AD}" destId="{9A9FEF48-15E6-486B-99BB-7D8EFAC15235}" srcOrd="0" destOrd="0" presId="urn:microsoft.com/office/officeart/2005/8/layout/orgChart1"/>
    <dgm:cxn modelId="{0F8BA1C7-C609-4805-8489-90674E98196B}" type="presOf" srcId="{A20CEF45-CAE4-49AC-9C7C-248A9FD82BBB}" destId="{70436492-F8DA-43CD-BBE4-351FA64FFEE3}" srcOrd="0" destOrd="0" presId="urn:microsoft.com/office/officeart/2005/8/layout/orgChart1"/>
    <dgm:cxn modelId="{D262D0C7-A592-4310-B250-C9A1F927C0BC}" srcId="{61DDA999-E8DF-4773-9E99-A1C22C4FC93B}" destId="{6E60A855-1390-434E-B08A-73C417D4957A}" srcOrd="4" destOrd="0" parTransId="{C76228CF-4692-489D-96C1-752EC4D3BFFE}" sibTransId="{B0E98E9E-729B-437E-9B39-FDD07ADB3FEB}"/>
    <dgm:cxn modelId="{296807C9-25FE-4A83-8D20-C7D206A78D0B}" type="presOf" srcId="{6648FF57-DF3E-4B48-B1F0-B4A3A903DC40}" destId="{9E977C48-4532-451F-A391-D54F1CDA83A8}" srcOrd="0" destOrd="0" presId="urn:microsoft.com/office/officeart/2005/8/layout/orgChart1"/>
    <dgm:cxn modelId="{B74D0CCA-17AD-4024-97DF-216D576118F6}" srcId="{EE990EA9-BE3F-40C5-BE95-83C0E45E43D3}" destId="{8701E599-A52A-4BEE-90E8-44F21A2B49EC}" srcOrd="1" destOrd="0" parTransId="{2E19AFA1-46B1-4707-A4EB-0C84F30B2F43}" sibTransId="{56F07156-6337-493A-A885-39F50467ECC1}"/>
    <dgm:cxn modelId="{C3E4EBCE-8066-474C-96E0-4E575D417AC3}" type="presOf" srcId="{C5326D7C-607A-4DA7-8913-1B5C55B8EF31}" destId="{A1C5C50D-4B5C-40A3-BEAE-275EC5CA1342}" srcOrd="1" destOrd="0" presId="urn:microsoft.com/office/officeart/2005/8/layout/orgChart1"/>
    <dgm:cxn modelId="{E6B892D0-21AC-4E3A-B925-B84F688964AE}" srcId="{EE990EA9-BE3F-40C5-BE95-83C0E45E43D3}" destId="{498B52EA-D22F-4847-AFC4-EB85C03251BF}" srcOrd="7" destOrd="0" parTransId="{C9D00AD0-7FEB-4FE0-98CE-21D5D255B380}" sibTransId="{4324AF7A-2334-4FD2-BC67-FA28E5994C01}"/>
    <dgm:cxn modelId="{FF56E1D0-5380-444D-8688-4AE71C24541E}" type="presOf" srcId="{82C00E3F-EC7E-43B1-A98C-BB53A4CE1B48}" destId="{8A0CD701-1AB4-49B4-8262-00FB6D7117BC}" srcOrd="0" destOrd="0" presId="urn:microsoft.com/office/officeart/2005/8/layout/orgChart1"/>
    <dgm:cxn modelId="{FBF336D2-F9DB-4A0B-8821-B28F309BBD7B}" type="presOf" srcId="{9F06CCC6-C9B2-4F09-8BCC-24E09596B079}" destId="{90C37FE9-0D27-47BD-8EE9-F62EDB96AA60}" srcOrd="1" destOrd="0" presId="urn:microsoft.com/office/officeart/2005/8/layout/orgChart1"/>
    <dgm:cxn modelId="{BE3C79D2-1B2E-48AF-B98A-78CA8F12D386}" type="presOf" srcId="{57EBF468-816B-4DD4-9C44-92DED209EBDD}" destId="{85C7EA94-30C3-4E29-BE36-47325646FAC6}" srcOrd="0" destOrd="0" presId="urn:microsoft.com/office/officeart/2005/8/layout/orgChart1"/>
    <dgm:cxn modelId="{35951ED9-B75A-4559-803D-4576607877C2}" type="presOf" srcId="{B9F7D57E-125A-4A96-B864-29E12356BC79}" destId="{36D1E6CD-0B4F-4EB8-B971-83657E85549F}" srcOrd="1" destOrd="0" presId="urn:microsoft.com/office/officeart/2005/8/layout/orgChart1"/>
    <dgm:cxn modelId="{5E0EE8D9-DE95-400E-86E0-5E590218E3ED}" type="presOf" srcId="{54A93B09-FDC3-4042-A80D-9141C6AC7C1B}" destId="{746E620A-8070-45D4-88B9-B8699D38348A}" srcOrd="0" destOrd="0" presId="urn:microsoft.com/office/officeart/2005/8/layout/orgChart1"/>
    <dgm:cxn modelId="{230AEDD9-40A3-48B9-856B-0DD137492ED3}" srcId="{6648FF57-DF3E-4B48-B1F0-B4A3A903DC40}" destId="{6ED15E8F-2629-472E-A14D-09CEBCEEDFCA}" srcOrd="4" destOrd="0" parTransId="{24394462-0FB5-4731-9D60-8DA3F61C1A97}" sibTransId="{5347EB61-F503-4B78-A04B-C2F0E5EE116B}"/>
    <dgm:cxn modelId="{F9655FDB-64E3-40BE-BF4B-26A6F6C9776D}" srcId="{6E60A855-1390-434E-B08A-73C417D4957A}" destId="{326892EB-F21A-4707-BACA-7E843F9C611C}" srcOrd="2" destOrd="0" parTransId="{A20CEF45-CAE4-49AC-9C7C-248A9FD82BBB}" sibTransId="{740AF9EA-A518-49EB-B044-7CBC3F1829F0}"/>
    <dgm:cxn modelId="{8C40BBDD-0FA5-4360-914E-F1993A9B9D43}" type="presOf" srcId="{C5326D7C-607A-4DA7-8913-1B5C55B8EF31}" destId="{FF936EC4-B584-4100-8896-6168B3DEEF37}" srcOrd="0" destOrd="0" presId="urn:microsoft.com/office/officeart/2005/8/layout/orgChart1"/>
    <dgm:cxn modelId="{F29AA1E0-19A7-400E-806F-EE54BAB22B56}" type="presOf" srcId="{887702E0-2721-49A6-BA48-B3BCCB1B158D}" destId="{109A0801-3466-4BF1-AE63-0914FF2D1269}" srcOrd="1" destOrd="0" presId="urn:microsoft.com/office/officeart/2005/8/layout/orgChart1"/>
    <dgm:cxn modelId="{13C145E1-0F7A-4088-9A80-BBF7722016E0}" type="presOf" srcId="{1A235934-3CE0-49BA-8AEB-09DC448C1819}" destId="{054BDE30-3E00-4F0B-BF92-23A02A3DF89A}" srcOrd="1" destOrd="0" presId="urn:microsoft.com/office/officeart/2005/8/layout/orgChart1"/>
    <dgm:cxn modelId="{C7EF94E5-631D-4433-B373-6483040E88FA}" type="presOf" srcId="{24394462-0FB5-4731-9D60-8DA3F61C1A97}" destId="{AD45E646-D616-4E96-AEBD-6CE8E907A375}" srcOrd="0" destOrd="0" presId="urn:microsoft.com/office/officeart/2005/8/layout/orgChart1"/>
    <dgm:cxn modelId="{E0D053E8-B54B-403D-B3C5-4EECCE1A81FA}" type="presOf" srcId="{4CF86AB3-4242-44DE-B863-E40011F17B6E}" destId="{1D1D2322-EA67-4F34-BD06-35D4E6C5C521}" srcOrd="1" destOrd="0" presId="urn:microsoft.com/office/officeart/2005/8/layout/orgChart1"/>
    <dgm:cxn modelId="{5BACCDEC-00C5-475A-B23B-D3601696AFBE}" type="presOf" srcId="{C76228CF-4692-489D-96C1-752EC4D3BFFE}" destId="{3304609F-F51C-4880-ACB8-1C4B34A377B7}" srcOrd="0" destOrd="0" presId="urn:microsoft.com/office/officeart/2005/8/layout/orgChart1"/>
    <dgm:cxn modelId="{7A5771EE-3678-4253-BD3E-EA417E6BCA71}" srcId="{29FAF78F-3009-4CA6-B92C-AB1645900A3B}" destId="{61DDA999-E8DF-4773-9E99-A1C22C4FC93B}" srcOrd="0" destOrd="0" parTransId="{36BCCCEF-C7B0-4689-B875-3547B192B63F}" sibTransId="{6DFB473F-1A43-431F-B588-7AB97D2E1E43}"/>
    <dgm:cxn modelId="{AA71ECF1-0463-46EA-B1F3-4A452336B6F0}" type="presOf" srcId="{AA6EBAE5-B154-4E2A-A774-2DF080E52FEA}" destId="{A3915C24-C438-4155-9A81-922575D71182}" srcOrd="1" destOrd="0" presId="urn:microsoft.com/office/officeart/2005/8/layout/orgChart1"/>
    <dgm:cxn modelId="{EFAAA6F7-45BB-485B-9C5E-A85661EBB182}" type="presOf" srcId="{90AD83ED-F1BB-4FBD-ADF1-A5AD447B9696}" destId="{F78DAD87-0EC2-4BA8-A342-CB5C2DC05310}" srcOrd="0" destOrd="0" presId="urn:microsoft.com/office/officeart/2005/8/layout/orgChart1"/>
    <dgm:cxn modelId="{0DC0E1F7-5F3F-4DDE-BCDF-6B61F17A0C21}" type="presOf" srcId="{4CF86AB3-4242-44DE-B863-E40011F17B6E}" destId="{209E2AF8-542C-44A5-AAC0-131C3DBBDC0D}" srcOrd="0" destOrd="0" presId="urn:microsoft.com/office/officeart/2005/8/layout/orgChart1"/>
    <dgm:cxn modelId="{E80344FB-C9B1-4126-908E-985F86369D70}" type="presOf" srcId="{D8233EB0-B08C-4C83-89DF-2F823D73FEE3}" destId="{F94AB63C-9504-420C-87FB-26CAE9A1E4A0}" srcOrd="0" destOrd="0" presId="urn:microsoft.com/office/officeart/2005/8/layout/orgChart1"/>
    <dgm:cxn modelId="{E48612FD-A9E2-4A3C-9EE8-3AFCB2688F5E}" type="presOf" srcId="{6ED15E8F-2629-472E-A14D-09CEBCEEDFCA}" destId="{61EDA3BF-46EC-4369-A617-22AE2F416EF4}" srcOrd="0" destOrd="0" presId="urn:microsoft.com/office/officeart/2005/8/layout/orgChart1"/>
    <dgm:cxn modelId="{A3742DFE-8D89-4AC3-A51B-37621161C9BB}" type="presOf" srcId="{16C92109-C22D-475F-83F6-3D01A2AC5D2F}" destId="{37B8653A-5871-41C0-8AE6-B4583BA37F2C}" srcOrd="1" destOrd="0" presId="urn:microsoft.com/office/officeart/2005/8/layout/orgChart1"/>
    <dgm:cxn modelId="{0A8F9CFE-F96F-4A65-92F2-0308CA75B7E9}" srcId="{AA056ECA-34AB-4D02-A9B5-2AFCE1098E3A}" destId="{8E7F39A1-567E-46A5-9F53-B79C1913633B}" srcOrd="2" destOrd="0" parTransId="{8B999D29-52C5-4DD8-91AE-84D296D7E438}" sibTransId="{1CA62A07-4A0D-43BE-98FE-C0568487A263}"/>
    <dgm:cxn modelId="{A232FC52-4B70-47A5-AAB6-70D48088998A}" type="presParOf" srcId="{815F3C6C-39A8-4CBD-AB96-55C2148E6C47}" destId="{A705EC01-7449-4C85-8C55-795E5C538764}" srcOrd="0" destOrd="0" presId="urn:microsoft.com/office/officeart/2005/8/layout/orgChart1"/>
    <dgm:cxn modelId="{1AD21AE4-450F-4F33-B46F-61ADB378F630}" type="presParOf" srcId="{A705EC01-7449-4C85-8C55-795E5C538764}" destId="{4AE25F83-641B-495C-9561-2B9A9D56857C}" srcOrd="0" destOrd="0" presId="urn:microsoft.com/office/officeart/2005/8/layout/orgChart1"/>
    <dgm:cxn modelId="{F4321E75-E7B5-4DC4-AFBC-EFF460C015ED}" type="presParOf" srcId="{4AE25F83-641B-495C-9561-2B9A9D56857C}" destId="{0456B24C-F5FA-4C53-9058-7DA295198EA4}" srcOrd="0" destOrd="0" presId="urn:microsoft.com/office/officeart/2005/8/layout/orgChart1"/>
    <dgm:cxn modelId="{F2289CAA-13CE-4465-974C-4A9024756EF1}" type="presParOf" srcId="{4AE25F83-641B-495C-9561-2B9A9D56857C}" destId="{86BF18EB-0E32-40A5-A6BD-F6130D82BDBF}" srcOrd="1" destOrd="0" presId="urn:microsoft.com/office/officeart/2005/8/layout/orgChart1"/>
    <dgm:cxn modelId="{1F9AB644-051C-47ED-A867-E550AD782EE7}" type="presParOf" srcId="{A705EC01-7449-4C85-8C55-795E5C538764}" destId="{EA30D058-1756-4DEC-B394-C0BFF581EE43}" srcOrd="1" destOrd="0" presId="urn:microsoft.com/office/officeart/2005/8/layout/orgChart1"/>
    <dgm:cxn modelId="{AF22DE15-D78E-4F86-9E96-A9669984A191}" type="presParOf" srcId="{EA30D058-1756-4DEC-B394-C0BFF581EE43}" destId="{CA87A1E5-0245-49EB-B45F-5650E883266B}" srcOrd="0" destOrd="0" presId="urn:microsoft.com/office/officeart/2005/8/layout/orgChart1"/>
    <dgm:cxn modelId="{7F15A9A7-6832-4359-9B67-EA062C5BFB15}" type="presParOf" srcId="{EA30D058-1756-4DEC-B394-C0BFF581EE43}" destId="{02C157D9-2C58-42C3-B6B5-D613FE3AA679}" srcOrd="1" destOrd="0" presId="urn:microsoft.com/office/officeart/2005/8/layout/orgChart1"/>
    <dgm:cxn modelId="{C3D40533-AD19-4F51-B85D-0E063CF736F5}" type="presParOf" srcId="{02C157D9-2C58-42C3-B6B5-D613FE3AA679}" destId="{AE00091A-CDFF-4C1C-8946-8E024A324B92}" srcOrd="0" destOrd="0" presId="urn:microsoft.com/office/officeart/2005/8/layout/orgChart1"/>
    <dgm:cxn modelId="{858BE100-D69E-492E-80FF-31BAB9FF26F7}" type="presParOf" srcId="{AE00091A-CDFF-4C1C-8946-8E024A324B92}" destId="{5693F9B3-5922-4B98-AC77-9F9C5BE2BC6B}" srcOrd="0" destOrd="0" presId="urn:microsoft.com/office/officeart/2005/8/layout/orgChart1"/>
    <dgm:cxn modelId="{F95F1219-E1F6-4195-9E88-6CD03823E348}" type="presParOf" srcId="{AE00091A-CDFF-4C1C-8946-8E024A324B92}" destId="{FD150E11-8817-45A6-A0A5-8CB60A8923B6}" srcOrd="1" destOrd="0" presId="urn:microsoft.com/office/officeart/2005/8/layout/orgChart1"/>
    <dgm:cxn modelId="{99B92B0B-FC1D-414B-A908-9429D59DDD4E}" type="presParOf" srcId="{02C157D9-2C58-42C3-B6B5-D613FE3AA679}" destId="{557D32C4-B59A-439A-B6CC-6E43410F951A}" srcOrd="1" destOrd="0" presId="urn:microsoft.com/office/officeart/2005/8/layout/orgChart1"/>
    <dgm:cxn modelId="{B59E6071-2438-4CB4-A61F-A5A4CA9DF4DE}" type="presParOf" srcId="{557D32C4-B59A-439A-B6CC-6E43410F951A}" destId="{12931919-70C7-4B29-816C-791F936A3A8C}" srcOrd="0" destOrd="0" presId="urn:microsoft.com/office/officeart/2005/8/layout/orgChart1"/>
    <dgm:cxn modelId="{182FA41B-0D6D-4D28-9B20-8C3A2CA7415E}" type="presParOf" srcId="{557D32C4-B59A-439A-B6CC-6E43410F951A}" destId="{14B68ACC-3C81-46DA-9FEC-24259B14EDF6}" srcOrd="1" destOrd="0" presId="urn:microsoft.com/office/officeart/2005/8/layout/orgChart1"/>
    <dgm:cxn modelId="{7606AD31-0132-4B67-AAF8-B3F568594DAF}" type="presParOf" srcId="{14B68ACC-3C81-46DA-9FEC-24259B14EDF6}" destId="{1EE856EA-ED32-4248-9232-2F52EA9E7991}" srcOrd="0" destOrd="0" presId="urn:microsoft.com/office/officeart/2005/8/layout/orgChart1"/>
    <dgm:cxn modelId="{5E256C26-2305-4F46-91EF-70C1ADEB328E}" type="presParOf" srcId="{1EE856EA-ED32-4248-9232-2F52EA9E7991}" destId="{37F8D154-5D2E-47A3-B939-3E803BCF976A}" srcOrd="0" destOrd="0" presId="urn:microsoft.com/office/officeart/2005/8/layout/orgChart1"/>
    <dgm:cxn modelId="{098584D7-3E73-4F03-ABFC-6BADA0BD525A}" type="presParOf" srcId="{1EE856EA-ED32-4248-9232-2F52EA9E7991}" destId="{054BDE30-3E00-4F0B-BF92-23A02A3DF89A}" srcOrd="1" destOrd="0" presId="urn:microsoft.com/office/officeart/2005/8/layout/orgChart1"/>
    <dgm:cxn modelId="{F910A065-076F-4BFC-A3DC-7199D129127B}" type="presParOf" srcId="{14B68ACC-3C81-46DA-9FEC-24259B14EDF6}" destId="{2C661C7F-9D22-4B67-B495-2471054673E5}" srcOrd="1" destOrd="0" presId="urn:microsoft.com/office/officeart/2005/8/layout/orgChart1"/>
    <dgm:cxn modelId="{E5AEA9FF-4141-441D-84CA-A31EA4884CC2}" type="presParOf" srcId="{14B68ACC-3C81-46DA-9FEC-24259B14EDF6}" destId="{B67A1D86-94FC-4FE2-8F01-77CC774993F5}" srcOrd="2" destOrd="0" presId="urn:microsoft.com/office/officeart/2005/8/layout/orgChart1"/>
    <dgm:cxn modelId="{4D8300D8-6E35-4325-BBAD-6A5EFE9C62DF}" type="presParOf" srcId="{557D32C4-B59A-439A-B6CC-6E43410F951A}" destId="{097C8BD6-9322-494A-A812-5A29D47F4065}" srcOrd="2" destOrd="0" presId="urn:microsoft.com/office/officeart/2005/8/layout/orgChart1"/>
    <dgm:cxn modelId="{2D8B3E62-51B3-48A2-A8F6-FFB6CB5615C9}" type="presParOf" srcId="{557D32C4-B59A-439A-B6CC-6E43410F951A}" destId="{2962F1F2-F529-4F06-8EF2-9CA7EB9444FC}" srcOrd="3" destOrd="0" presId="urn:microsoft.com/office/officeart/2005/8/layout/orgChart1"/>
    <dgm:cxn modelId="{60A0A3D9-56F2-429A-A421-98B329FC2D31}" type="presParOf" srcId="{2962F1F2-F529-4F06-8EF2-9CA7EB9444FC}" destId="{4D010B94-A312-43E9-8375-0FD48E6C3A26}" srcOrd="0" destOrd="0" presId="urn:microsoft.com/office/officeart/2005/8/layout/orgChart1"/>
    <dgm:cxn modelId="{D6C3D939-4920-4028-A202-BBBAAF85F2AB}" type="presParOf" srcId="{4D010B94-A312-43E9-8375-0FD48E6C3A26}" destId="{370577F8-46E2-47E4-8A7B-25F7A8787EA4}" srcOrd="0" destOrd="0" presId="urn:microsoft.com/office/officeart/2005/8/layout/orgChart1"/>
    <dgm:cxn modelId="{433DADF8-476A-4907-8E46-102808ED70B0}" type="presParOf" srcId="{4D010B94-A312-43E9-8375-0FD48E6C3A26}" destId="{51DE111F-A9C5-48B3-ADCE-87DF7D1911A7}" srcOrd="1" destOrd="0" presId="urn:microsoft.com/office/officeart/2005/8/layout/orgChart1"/>
    <dgm:cxn modelId="{93E0895E-C2FC-47B5-ABA5-78747C533A03}" type="presParOf" srcId="{2962F1F2-F529-4F06-8EF2-9CA7EB9444FC}" destId="{C76AE517-4BC9-4DCA-9758-A17919AFEED0}" srcOrd="1" destOrd="0" presId="urn:microsoft.com/office/officeart/2005/8/layout/orgChart1"/>
    <dgm:cxn modelId="{1B613E54-470A-423C-9471-D0185C9667F9}" type="presParOf" srcId="{2962F1F2-F529-4F06-8EF2-9CA7EB9444FC}" destId="{6D8D6D72-2877-4199-8DBC-E97423C94449}" srcOrd="2" destOrd="0" presId="urn:microsoft.com/office/officeart/2005/8/layout/orgChart1"/>
    <dgm:cxn modelId="{500E3435-E508-4AD8-9DEC-424DDE9FDDFA}" type="presParOf" srcId="{557D32C4-B59A-439A-B6CC-6E43410F951A}" destId="{13CCCA36-DF4D-4784-8A8E-25433AEC6D6C}" srcOrd="4" destOrd="0" presId="urn:microsoft.com/office/officeart/2005/8/layout/orgChart1"/>
    <dgm:cxn modelId="{BA36B4B8-A344-49F8-B685-53E846B47932}" type="presParOf" srcId="{557D32C4-B59A-439A-B6CC-6E43410F951A}" destId="{0EA1B6AC-F1E2-4346-8EFC-D6544A43F3C6}" srcOrd="5" destOrd="0" presId="urn:microsoft.com/office/officeart/2005/8/layout/orgChart1"/>
    <dgm:cxn modelId="{0B40D258-BCBF-479C-886E-9340E527626D}" type="presParOf" srcId="{0EA1B6AC-F1E2-4346-8EFC-D6544A43F3C6}" destId="{4AA4A912-A5CF-46E4-A4AD-56FD1AEB9FA0}" srcOrd="0" destOrd="0" presId="urn:microsoft.com/office/officeart/2005/8/layout/orgChart1"/>
    <dgm:cxn modelId="{0B30BF51-A511-4DE8-8D46-9D9146B9CCFC}" type="presParOf" srcId="{4AA4A912-A5CF-46E4-A4AD-56FD1AEB9FA0}" destId="{955E4D75-BA17-41DF-A8F1-EEF1D18D17AF}" srcOrd="0" destOrd="0" presId="urn:microsoft.com/office/officeart/2005/8/layout/orgChart1"/>
    <dgm:cxn modelId="{1EDB257D-9083-40A9-B6B8-E4750FEEB83E}" type="presParOf" srcId="{4AA4A912-A5CF-46E4-A4AD-56FD1AEB9FA0}" destId="{9A3FA70B-309A-488F-85E7-3B516B44A16C}" srcOrd="1" destOrd="0" presId="urn:microsoft.com/office/officeart/2005/8/layout/orgChart1"/>
    <dgm:cxn modelId="{E483FA3B-CAD6-45EE-ACB8-DECA280846F1}" type="presParOf" srcId="{0EA1B6AC-F1E2-4346-8EFC-D6544A43F3C6}" destId="{FC9E7430-DC0A-405F-8993-53A70B6CFA47}" srcOrd="1" destOrd="0" presId="urn:microsoft.com/office/officeart/2005/8/layout/orgChart1"/>
    <dgm:cxn modelId="{74649182-1A76-4EC3-9ADB-2B0ACD7B45D3}" type="presParOf" srcId="{0EA1B6AC-F1E2-4346-8EFC-D6544A43F3C6}" destId="{F36C62E2-96E1-4CD7-BA43-29DF4AA9C2DB}" srcOrd="2" destOrd="0" presId="urn:microsoft.com/office/officeart/2005/8/layout/orgChart1"/>
    <dgm:cxn modelId="{98F8106D-870E-4D1D-B672-F8CB0C579E55}" type="presParOf" srcId="{02C157D9-2C58-42C3-B6B5-D613FE3AA679}" destId="{10499FB5-FB12-4623-92C1-95705AC3013B}" srcOrd="2" destOrd="0" presId="urn:microsoft.com/office/officeart/2005/8/layout/orgChart1"/>
    <dgm:cxn modelId="{D24B5301-0449-4911-9DBD-13178B7F1DD4}" type="presParOf" srcId="{EA30D058-1756-4DEC-B394-C0BFF581EE43}" destId="{726C07E3-9201-4444-8EDC-57A2A45AE85B}" srcOrd="2" destOrd="0" presId="urn:microsoft.com/office/officeart/2005/8/layout/orgChart1"/>
    <dgm:cxn modelId="{6E812496-AB1B-4797-A4A4-695F0A103A08}" type="presParOf" srcId="{EA30D058-1756-4DEC-B394-C0BFF581EE43}" destId="{8922CAF5-CBF4-4F9C-9931-5D3E87B809E4}" srcOrd="3" destOrd="0" presId="urn:microsoft.com/office/officeart/2005/8/layout/orgChart1"/>
    <dgm:cxn modelId="{A55B9ACF-2368-40A9-8798-ED07758C940B}" type="presParOf" srcId="{8922CAF5-CBF4-4F9C-9931-5D3E87B809E4}" destId="{62A9BC76-5BD5-4E93-94FA-DE1463D99933}" srcOrd="0" destOrd="0" presId="urn:microsoft.com/office/officeart/2005/8/layout/orgChart1"/>
    <dgm:cxn modelId="{CFF5457D-1D93-42F5-BA22-729DB666F6AB}" type="presParOf" srcId="{62A9BC76-5BD5-4E93-94FA-DE1463D99933}" destId="{9E977C48-4532-451F-A391-D54F1CDA83A8}" srcOrd="0" destOrd="0" presId="urn:microsoft.com/office/officeart/2005/8/layout/orgChart1"/>
    <dgm:cxn modelId="{356AD8F5-6CE2-4CDD-81CB-DAACC39DF114}" type="presParOf" srcId="{62A9BC76-5BD5-4E93-94FA-DE1463D99933}" destId="{A6367840-8CCF-452C-95E4-C4B1FFCC5B2A}" srcOrd="1" destOrd="0" presId="urn:microsoft.com/office/officeart/2005/8/layout/orgChart1"/>
    <dgm:cxn modelId="{7F9A023A-1920-4C25-BA22-A210D0F9122A}" type="presParOf" srcId="{8922CAF5-CBF4-4F9C-9931-5D3E87B809E4}" destId="{36D46551-FEB2-4C57-A27B-2B72E673EE46}" srcOrd="1" destOrd="0" presId="urn:microsoft.com/office/officeart/2005/8/layout/orgChart1"/>
    <dgm:cxn modelId="{A19A351F-0C62-430E-9C56-9A558FD451AF}" type="presParOf" srcId="{36D46551-FEB2-4C57-A27B-2B72E673EE46}" destId="{06314FB4-0A63-4F67-BE50-199A5CF29197}" srcOrd="0" destOrd="0" presId="urn:microsoft.com/office/officeart/2005/8/layout/orgChart1"/>
    <dgm:cxn modelId="{7BE2130A-32A5-4752-AAA2-543D3E284AAA}" type="presParOf" srcId="{36D46551-FEB2-4C57-A27B-2B72E673EE46}" destId="{6BEF85B4-0F3E-4827-B5DB-CECDE63A815F}" srcOrd="1" destOrd="0" presId="urn:microsoft.com/office/officeart/2005/8/layout/orgChart1"/>
    <dgm:cxn modelId="{E1C01F51-77E2-4B77-B1FF-FC7134C34086}" type="presParOf" srcId="{6BEF85B4-0F3E-4827-B5DB-CECDE63A815F}" destId="{4164D6D9-0EA4-4566-866D-4FA8DF92C9C6}" srcOrd="0" destOrd="0" presId="urn:microsoft.com/office/officeart/2005/8/layout/orgChart1"/>
    <dgm:cxn modelId="{A3406FD7-AA29-4D40-8641-9F635BFCADF7}" type="presParOf" srcId="{4164D6D9-0EA4-4566-866D-4FA8DF92C9C6}" destId="{AC1E3DDD-0306-415F-88A1-0ECF54235B6A}" srcOrd="0" destOrd="0" presId="urn:microsoft.com/office/officeart/2005/8/layout/orgChart1"/>
    <dgm:cxn modelId="{28871229-0445-4ED9-B8BB-F9D47B5734E0}" type="presParOf" srcId="{4164D6D9-0EA4-4566-866D-4FA8DF92C9C6}" destId="{78876256-EB2E-4037-8DEA-706E0379576F}" srcOrd="1" destOrd="0" presId="urn:microsoft.com/office/officeart/2005/8/layout/orgChart1"/>
    <dgm:cxn modelId="{1AD621E0-5147-4CB6-B9B3-946432815154}" type="presParOf" srcId="{6BEF85B4-0F3E-4827-B5DB-CECDE63A815F}" destId="{A228D7EA-B921-4DB0-A08A-103AEDB639BE}" srcOrd="1" destOrd="0" presId="urn:microsoft.com/office/officeart/2005/8/layout/orgChart1"/>
    <dgm:cxn modelId="{987F7411-482F-4F2D-A79A-5DA9A71F4AC6}" type="presParOf" srcId="{6BEF85B4-0F3E-4827-B5DB-CECDE63A815F}" destId="{955FF957-7988-4EDE-BFB0-A708CC7F3B12}" srcOrd="2" destOrd="0" presId="urn:microsoft.com/office/officeart/2005/8/layout/orgChart1"/>
    <dgm:cxn modelId="{409CEC67-0084-48E9-961C-98963732918B}" type="presParOf" srcId="{36D46551-FEB2-4C57-A27B-2B72E673EE46}" destId="{EFC206E8-460D-41B2-BC00-83C9624A95FB}" srcOrd="2" destOrd="0" presId="urn:microsoft.com/office/officeart/2005/8/layout/orgChart1"/>
    <dgm:cxn modelId="{950BA872-0F98-4271-8C65-905A2638E10B}" type="presParOf" srcId="{36D46551-FEB2-4C57-A27B-2B72E673EE46}" destId="{BAE4993D-2907-4053-BF68-3C0B598A2F66}" srcOrd="3" destOrd="0" presId="urn:microsoft.com/office/officeart/2005/8/layout/orgChart1"/>
    <dgm:cxn modelId="{17C741D9-6358-471A-93DD-4BA19C8AA9B7}" type="presParOf" srcId="{BAE4993D-2907-4053-BF68-3C0B598A2F66}" destId="{77FB1B55-9135-4843-8087-6363D11B63D1}" srcOrd="0" destOrd="0" presId="urn:microsoft.com/office/officeart/2005/8/layout/orgChart1"/>
    <dgm:cxn modelId="{63264D4F-F36E-42B6-9C58-9C5F1B72288C}" type="presParOf" srcId="{77FB1B55-9135-4843-8087-6363D11B63D1}" destId="{8A246373-1EDA-429A-9DA6-D67E1020B147}" srcOrd="0" destOrd="0" presId="urn:microsoft.com/office/officeart/2005/8/layout/orgChart1"/>
    <dgm:cxn modelId="{C5291424-225B-4194-9A84-48ED8BAC8EBA}" type="presParOf" srcId="{77FB1B55-9135-4843-8087-6363D11B63D1}" destId="{109A0801-3466-4BF1-AE63-0914FF2D1269}" srcOrd="1" destOrd="0" presId="urn:microsoft.com/office/officeart/2005/8/layout/orgChart1"/>
    <dgm:cxn modelId="{90A7D6FA-3606-408D-9678-1F040172AA5D}" type="presParOf" srcId="{BAE4993D-2907-4053-BF68-3C0B598A2F66}" destId="{360DA047-EAA1-412B-9B2B-58A531752DFD}" srcOrd="1" destOrd="0" presId="urn:microsoft.com/office/officeart/2005/8/layout/orgChart1"/>
    <dgm:cxn modelId="{34CD13D3-D48E-4ED5-BFCA-6FC1BB511131}" type="presParOf" srcId="{BAE4993D-2907-4053-BF68-3C0B598A2F66}" destId="{258F083D-191F-427E-AB46-7A1E11622C5C}" srcOrd="2" destOrd="0" presId="urn:microsoft.com/office/officeart/2005/8/layout/orgChart1"/>
    <dgm:cxn modelId="{240DEB38-423A-4CEC-9908-2B194896F4D5}" type="presParOf" srcId="{36D46551-FEB2-4C57-A27B-2B72E673EE46}" destId="{4DDBFF00-1AD0-4C1B-AC25-FD3382169AE7}" srcOrd="4" destOrd="0" presId="urn:microsoft.com/office/officeart/2005/8/layout/orgChart1"/>
    <dgm:cxn modelId="{C5B556A7-0ABB-484A-A0C2-A18E64D485B1}" type="presParOf" srcId="{36D46551-FEB2-4C57-A27B-2B72E673EE46}" destId="{7655764B-F54A-4FB5-A517-C1132152BFCB}" srcOrd="5" destOrd="0" presId="urn:microsoft.com/office/officeart/2005/8/layout/orgChart1"/>
    <dgm:cxn modelId="{28A0047B-A532-42B7-B5E2-F63D5579B895}" type="presParOf" srcId="{7655764B-F54A-4FB5-A517-C1132152BFCB}" destId="{E21E84F1-9CAB-423A-B7B6-0A40958B59E1}" srcOrd="0" destOrd="0" presId="urn:microsoft.com/office/officeart/2005/8/layout/orgChart1"/>
    <dgm:cxn modelId="{32FE9B16-9328-4DBE-AB0C-3B3D705134EA}" type="presParOf" srcId="{E21E84F1-9CAB-423A-B7B6-0A40958B59E1}" destId="{834782E8-C30F-4CE6-98B4-66B8CDBF0B7E}" srcOrd="0" destOrd="0" presId="urn:microsoft.com/office/officeart/2005/8/layout/orgChart1"/>
    <dgm:cxn modelId="{55A97E77-0516-47B4-8F84-C73AF8DEA17F}" type="presParOf" srcId="{E21E84F1-9CAB-423A-B7B6-0A40958B59E1}" destId="{37B8653A-5871-41C0-8AE6-B4583BA37F2C}" srcOrd="1" destOrd="0" presId="urn:microsoft.com/office/officeart/2005/8/layout/orgChart1"/>
    <dgm:cxn modelId="{B8F8C823-F64A-40D3-B623-C19DB5135F0B}" type="presParOf" srcId="{7655764B-F54A-4FB5-A517-C1132152BFCB}" destId="{A99C81B7-5D7B-45E8-A810-5D3998B367B9}" srcOrd="1" destOrd="0" presId="urn:microsoft.com/office/officeart/2005/8/layout/orgChart1"/>
    <dgm:cxn modelId="{3F971DA5-BAD5-4E13-ABF3-AE11863D3F6E}" type="presParOf" srcId="{7655764B-F54A-4FB5-A517-C1132152BFCB}" destId="{60BB9685-AB5B-4FF7-8278-488532B2B862}" srcOrd="2" destOrd="0" presId="urn:microsoft.com/office/officeart/2005/8/layout/orgChart1"/>
    <dgm:cxn modelId="{2F4A4878-54F6-41BF-8A7B-76C1D8A6776C}" type="presParOf" srcId="{36D46551-FEB2-4C57-A27B-2B72E673EE46}" destId="{C7AB19A4-6DF9-4C59-BA17-63C85D3E16D6}" srcOrd="6" destOrd="0" presId="urn:microsoft.com/office/officeart/2005/8/layout/orgChart1"/>
    <dgm:cxn modelId="{756C7D9D-C026-4F00-8716-7F47968DF2F2}" type="presParOf" srcId="{36D46551-FEB2-4C57-A27B-2B72E673EE46}" destId="{91AE67B7-AD02-4DC3-843F-878A5BF7E615}" srcOrd="7" destOrd="0" presId="urn:microsoft.com/office/officeart/2005/8/layout/orgChart1"/>
    <dgm:cxn modelId="{9A7432AD-FF57-406B-B470-BFC17FBB59FF}" type="presParOf" srcId="{91AE67B7-AD02-4DC3-843F-878A5BF7E615}" destId="{293D33F7-E00A-44A2-8E03-FC321EC4C7FC}" srcOrd="0" destOrd="0" presId="urn:microsoft.com/office/officeart/2005/8/layout/orgChart1"/>
    <dgm:cxn modelId="{783FCFBA-D950-4A16-A828-8011F84130E6}" type="presParOf" srcId="{293D33F7-E00A-44A2-8E03-FC321EC4C7FC}" destId="{F0DF0955-944D-4119-8F78-DB95DCFCE0F6}" srcOrd="0" destOrd="0" presId="urn:microsoft.com/office/officeart/2005/8/layout/orgChart1"/>
    <dgm:cxn modelId="{2D9C379F-0136-43F4-8B61-363E9261CD19}" type="presParOf" srcId="{293D33F7-E00A-44A2-8E03-FC321EC4C7FC}" destId="{D9B225F0-5DE8-490B-843D-72E46F09F267}" srcOrd="1" destOrd="0" presId="urn:microsoft.com/office/officeart/2005/8/layout/orgChart1"/>
    <dgm:cxn modelId="{784C3AE5-46F1-4BC9-BC9A-A9D049B33C6C}" type="presParOf" srcId="{91AE67B7-AD02-4DC3-843F-878A5BF7E615}" destId="{64C5B591-4884-4979-BB25-848463082257}" srcOrd="1" destOrd="0" presId="urn:microsoft.com/office/officeart/2005/8/layout/orgChart1"/>
    <dgm:cxn modelId="{9B2BE409-88B5-437D-8EE4-AEA3D61812D5}" type="presParOf" srcId="{91AE67B7-AD02-4DC3-843F-878A5BF7E615}" destId="{13B3F8B6-EE4E-4881-8D1E-BF17A5186D98}" srcOrd="2" destOrd="0" presId="urn:microsoft.com/office/officeart/2005/8/layout/orgChart1"/>
    <dgm:cxn modelId="{9E90BB0D-517B-4A4A-91B4-40362B2FEB4D}" type="presParOf" srcId="{36D46551-FEB2-4C57-A27B-2B72E673EE46}" destId="{AD45E646-D616-4E96-AEBD-6CE8E907A375}" srcOrd="8" destOrd="0" presId="urn:microsoft.com/office/officeart/2005/8/layout/orgChart1"/>
    <dgm:cxn modelId="{84F2DF13-163D-47DA-B4E2-D0AE55A34E4C}" type="presParOf" srcId="{36D46551-FEB2-4C57-A27B-2B72E673EE46}" destId="{A895A76F-F897-4D73-825A-1D91E65917AA}" srcOrd="9" destOrd="0" presId="urn:microsoft.com/office/officeart/2005/8/layout/orgChart1"/>
    <dgm:cxn modelId="{00BBDC61-09B1-48CE-BDFE-B62034D904C5}" type="presParOf" srcId="{A895A76F-F897-4D73-825A-1D91E65917AA}" destId="{0342EA88-C321-4E3F-9F43-CC2D316FCA12}" srcOrd="0" destOrd="0" presId="urn:microsoft.com/office/officeart/2005/8/layout/orgChart1"/>
    <dgm:cxn modelId="{8421C2CF-7DBF-4E9D-A245-4BDEC4B31060}" type="presParOf" srcId="{0342EA88-C321-4E3F-9F43-CC2D316FCA12}" destId="{61EDA3BF-46EC-4369-A617-22AE2F416EF4}" srcOrd="0" destOrd="0" presId="urn:microsoft.com/office/officeart/2005/8/layout/orgChart1"/>
    <dgm:cxn modelId="{3E4C056B-79DF-4D7A-905E-E5F8D8C02F0D}" type="presParOf" srcId="{0342EA88-C321-4E3F-9F43-CC2D316FCA12}" destId="{E3E5FB28-89D8-4AA5-AC52-9E35E73EB4A1}" srcOrd="1" destOrd="0" presId="urn:microsoft.com/office/officeart/2005/8/layout/orgChart1"/>
    <dgm:cxn modelId="{D671C24A-16AD-4D42-9A90-798B19DE35E3}" type="presParOf" srcId="{A895A76F-F897-4D73-825A-1D91E65917AA}" destId="{38342580-971C-46C2-AE80-EAE7D53E984C}" srcOrd="1" destOrd="0" presId="urn:microsoft.com/office/officeart/2005/8/layout/orgChart1"/>
    <dgm:cxn modelId="{AB645404-1C81-47E4-98EE-C0689B7ED8B8}" type="presParOf" srcId="{A895A76F-F897-4D73-825A-1D91E65917AA}" destId="{09D755D7-BA46-4EBB-BAF9-8343D7664146}" srcOrd="2" destOrd="0" presId="urn:microsoft.com/office/officeart/2005/8/layout/orgChart1"/>
    <dgm:cxn modelId="{742571F2-593E-4EAE-98CD-C73BB1BBCFD6}" type="presParOf" srcId="{36D46551-FEB2-4C57-A27B-2B72E673EE46}" destId="{8685B6AC-E171-4470-A162-79208A2688D6}" srcOrd="10" destOrd="0" presId="urn:microsoft.com/office/officeart/2005/8/layout/orgChart1"/>
    <dgm:cxn modelId="{A4840B63-6D24-477C-8765-B9724287F205}" type="presParOf" srcId="{36D46551-FEB2-4C57-A27B-2B72E673EE46}" destId="{FF8E8B71-5ACE-426A-8B32-F318DEE26EFF}" srcOrd="11" destOrd="0" presId="urn:microsoft.com/office/officeart/2005/8/layout/orgChart1"/>
    <dgm:cxn modelId="{832C827E-BD21-4A5D-8073-47A862B32CA7}" type="presParOf" srcId="{FF8E8B71-5ACE-426A-8B32-F318DEE26EFF}" destId="{D38CF7B0-4167-4774-A729-12D541946621}" srcOrd="0" destOrd="0" presId="urn:microsoft.com/office/officeart/2005/8/layout/orgChart1"/>
    <dgm:cxn modelId="{3ADA832E-26A4-40B2-BE3D-D11B550E6E0D}" type="presParOf" srcId="{D38CF7B0-4167-4774-A729-12D541946621}" destId="{F081F777-6B1B-4F47-850A-0D471C903AC3}" srcOrd="0" destOrd="0" presId="urn:microsoft.com/office/officeart/2005/8/layout/orgChart1"/>
    <dgm:cxn modelId="{7ECDFFDA-8B65-4391-8581-2FBD97D80E71}" type="presParOf" srcId="{D38CF7B0-4167-4774-A729-12D541946621}" destId="{B5CE3CCA-773C-4537-9E92-9FA895DCC6B1}" srcOrd="1" destOrd="0" presId="urn:microsoft.com/office/officeart/2005/8/layout/orgChart1"/>
    <dgm:cxn modelId="{C2F1D167-A387-46AC-B1A6-54A8B0686179}" type="presParOf" srcId="{FF8E8B71-5ACE-426A-8B32-F318DEE26EFF}" destId="{9261AA77-8D82-4D64-869B-C7B46AD07018}" srcOrd="1" destOrd="0" presId="urn:microsoft.com/office/officeart/2005/8/layout/orgChart1"/>
    <dgm:cxn modelId="{51C4C791-B0E4-4AC7-A95E-C7F018FF1AB1}" type="presParOf" srcId="{FF8E8B71-5ACE-426A-8B32-F318DEE26EFF}" destId="{FC6EA9BA-9AD2-4C74-BE66-857914C7AE80}" srcOrd="2" destOrd="0" presId="urn:microsoft.com/office/officeart/2005/8/layout/orgChart1"/>
    <dgm:cxn modelId="{16CE37A1-4AFF-4A2A-A5A4-78E5D73D1898}" type="presParOf" srcId="{8922CAF5-CBF4-4F9C-9931-5D3E87B809E4}" destId="{4D89DD45-3362-40BD-BDC0-105CCA684373}" srcOrd="2" destOrd="0" presId="urn:microsoft.com/office/officeart/2005/8/layout/orgChart1"/>
    <dgm:cxn modelId="{F6166136-8F82-4457-B1AC-CA5E3EA2D409}" type="presParOf" srcId="{EA30D058-1756-4DEC-B394-C0BFF581EE43}" destId="{F91D9DE7-94B1-4CDA-83AF-9C98B1F36621}" srcOrd="4" destOrd="0" presId="urn:microsoft.com/office/officeart/2005/8/layout/orgChart1"/>
    <dgm:cxn modelId="{2D4B1F1A-3444-46CB-87D9-5EC167E850DB}" type="presParOf" srcId="{EA30D058-1756-4DEC-B394-C0BFF581EE43}" destId="{1A0FE41A-257A-4828-B6D2-0933EDA70EF8}" srcOrd="5" destOrd="0" presId="urn:microsoft.com/office/officeart/2005/8/layout/orgChart1"/>
    <dgm:cxn modelId="{45F4771C-5C6E-4287-B0D0-2F4E73012F13}" type="presParOf" srcId="{1A0FE41A-257A-4828-B6D2-0933EDA70EF8}" destId="{9259AF69-3F6B-4828-93D7-EAEF1BEEE34A}" srcOrd="0" destOrd="0" presId="urn:microsoft.com/office/officeart/2005/8/layout/orgChart1"/>
    <dgm:cxn modelId="{2F020715-1FD4-419B-B96E-855FF2EE13B8}" type="presParOf" srcId="{9259AF69-3F6B-4828-93D7-EAEF1BEEE34A}" destId="{95CFC8D8-02C0-4B14-96E2-413AD94EA0B2}" srcOrd="0" destOrd="0" presId="urn:microsoft.com/office/officeart/2005/8/layout/orgChart1"/>
    <dgm:cxn modelId="{3F6C9946-820D-4016-B6EE-5DA050DB8F40}" type="presParOf" srcId="{9259AF69-3F6B-4828-93D7-EAEF1BEEE34A}" destId="{F3DEDAA7-B3AF-4D86-AF13-93BB2ADC4E22}" srcOrd="1" destOrd="0" presId="urn:microsoft.com/office/officeart/2005/8/layout/orgChart1"/>
    <dgm:cxn modelId="{273B6AEE-11CE-444F-9E9A-2B1DD708D05A}" type="presParOf" srcId="{1A0FE41A-257A-4828-B6D2-0933EDA70EF8}" destId="{B71BF158-5482-434E-8DFB-049A939F7396}" srcOrd="1" destOrd="0" presId="urn:microsoft.com/office/officeart/2005/8/layout/orgChart1"/>
    <dgm:cxn modelId="{D5A9633C-028B-4E17-A64F-2AB30FEBE912}" type="presParOf" srcId="{B71BF158-5482-434E-8DFB-049A939F7396}" destId="{B6DB5661-73C4-4662-BFB2-8F163F08BA8C}" srcOrd="0" destOrd="0" presId="urn:microsoft.com/office/officeart/2005/8/layout/orgChart1"/>
    <dgm:cxn modelId="{E1A7BE99-71AE-4086-BCFD-B2D6F02F691A}" type="presParOf" srcId="{B71BF158-5482-434E-8DFB-049A939F7396}" destId="{C137B7AE-5D96-4789-9CB9-3DB99F39CD42}" srcOrd="1" destOrd="0" presId="urn:microsoft.com/office/officeart/2005/8/layout/orgChart1"/>
    <dgm:cxn modelId="{6D2D3F8C-8BA7-4DB0-A530-BBC00276D8B0}" type="presParOf" srcId="{C137B7AE-5D96-4789-9CB9-3DB99F39CD42}" destId="{9EFECE28-821B-4D06-B923-47B5017FC0E0}" srcOrd="0" destOrd="0" presId="urn:microsoft.com/office/officeart/2005/8/layout/orgChart1"/>
    <dgm:cxn modelId="{DD6974A0-D32A-4388-8BE3-7D5D92C1E172}" type="presParOf" srcId="{9EFECE28-821B-4D06-B923-47B5017FC0E0}" destId="{1A0BBCB3-560A-4A6E-B977-7D7EFCA696E5}" srcOrd="0" destOrd="0" presId="urn:microsoft.com/office/officeart/2005/8/layout/orgChart1"/>
    <dgm:cxn modelId="{49C4C88E-CFCC-4C30-83DD-B2E6469159A2}" type="presParOf" srcId="{9EFECE28-821B-4D06-B923-47B5017FC0E0}" destId="{A8A9356F-19B2-4C30-932A-9AE7B4DBD2A3}" srcOrd="1" destOrd="0" presId="urn:microsoft.com/office/officeart/2005/8/layout/orgChart1"/>
    <dgm:cxn modelId="{42A53B1D-7A25-4314-8BA6-4B56603BD259}" type="presParOf" srcId="{C137B7AE-5D96-4789-9CB9-3DB99F39CD42}" destId="{FFA847B3-BE1E-4371-930E-455972AD005D}" srcOrd="1" destOrd="0" presId="urn:microsoft.com/office/officeart/2005/8/layout/orgChart1"/>
    <dgm:cxn modelId="{6CA7730E-AF4C-4F6B-96D3-EB7AAF9B245A}" type="presParOf" srcId="{C137B7AE-5D96-4789-9CB9-3DB99F39CD42}" destId="{8407BDA7-254F-4463-8F83-C486402BDC30}" srcOrd="2" destOrd="0" presId="urn:microsoft.com/office/officeart/2005/8/layout/orgChart1"/>
    <dgm:cxn modelId="{4BA03442-2F6A-4E0C-AB6E-36D0E4FD3D9E}" type="presParOf" srcId="{B71BF158-5482-434E-8DFB-049A939F7396}" destId="{6A7F257D-0F6A-4066-809E-B100ADA12B65}" srcOrd="2" destOrd="0" presId="urn:microsoft.com/office/officeart/2005/8/layout/orgChart1"/>
    <dgm:cxn modelId="{29223BAF-168A-4F68-82FD-F9464AFA735E}" type="presParOf" srcId="{B71BF158-5482-434E-8DFB-049A939F7396}" destId="{38C029F8-BF7A-46B2-88E7-88D9532EF06B}" srcOrd="3" destOrd="0" presId="urn:microsoft.com/office/officeart/2005/8/layout/orgChart1"/>
    <dgm:cxn modelId="{5AC8620F-A7E7-49E2-9A68-0FD10EA7BB84}" type="presParOf" srcId="{38C029F8-BF7A-46B2-88E7-88D9532EF06B}" destId="{F4EF350D-2ED6-48B2-89D8-6BC55000B517}" srcOrd="0" destOrd="0" presId="urn:microsoft.com/office/officeart/2005/8/layout/orgChart1"/>
    <dgm:cxn modelId="{45E84A52-2056-4333-BAD8-BDC4D5C26383}" type="presParOf" srcId="{F4EF350D-2ED6-48B2-89D8-6BC55000B517}" destId="{DADAD8BA-64EB-4071-9E2C-807B01567BBD}" srcOrd="0" destOrd="0" presId="urn:microsoft.com/office/officeart/2005/8/layout/orgChart1"/>
    <dgm:cxn modelId="{B5A70B43-1BC7-472E-AF7E-3ED06EF8FB3D}" type="presParOf" srcId="{F4EF350D-2ED6-48B2-89D8-6BC55000B517}" destId="{A3915C24-C438-4155-9A81-922575D71182}" srcOrd="1" destOrd="0" presId="urn:microsoft.com/office/officeart/2005/8/layout/orgChart1"/>
    <dgm:cxn modelId="{5A6DED1B-965F-4D72-BF21-930F0FD4C78D}" type="presParOf" srcId="{38C029F8-BF7A-46B2-88E7-88D9532EF06B}" destId="{13CAEE27-50EC-4436-A944-8A473D6B8CE4}" srcOrd="1" destOrd="0" presId="urn:microsoft.com/office/officeart/2005/8/layout/orgChart1"/>
    <dgm:cxn modelId="{5A01DCE1-BB95-4D8E-B826-4926FEEC4272}" type="presParOf" srcId="{38C029F8-BF7A-46B2-88E7-88D9532EF06B}" destId="{9079C072-9779-4594-A2CB-A5BB09B236DA}" srcOrd="2" destOrd="0" presId="urn:microsoft.com/office/officeart/2005/8/layout/orgChart1"/>
    <dgm:cxn modelId="{D81C10D3-2E6E-4F91-B054-33A0232E824B}" type="presParOf" srcId="{B71BF158-5482-434E-8DFB-049A939F7396}" destId="{6BDEE2E5-E3D3-4318-B177-BDF91C5D8416}" srcOrd="4" destOrd="0" presId="urn:microsoft.com/office/officeart/2005/8/layout/orgChart1"/>
    <dgm:cxn modelId="{D0414A36-A35F-4658-BD95-F4CC42E8E523}" type="presParOf" srcId="{B71BF158-5482-434E-8DFB-049A939F7396}" destId="{3483207C-8BC0-4267-A934-0BAEFB06A4B7}" srcOrd="5" destOrd="0" presId="urn:microsoft.com/office/officeart/2005/8/layout/orgChart1"/>
    <dgm:cxn modelId="{B00755C5-D78B-4579-B382-A7C55D81F63B}" type="presParOf" srcId="{3483207C-8BC0-4267-A934-0BAEFB06A4B7}" destId="{09027492-2095-4378-83EC-557B7C087B29}" srcOrd="0" destOrd="0" presId="urn:microsoft.com/office/officeart/2005/8/layout/orgChart1"/>
    <dgm:cxn modelId="{37937B4D-56B3-410A-A1F8-68C7C0693EEF}" type="presParOf" srcId="{09027492-2095-4378-83EC-557B7C087B29}" destId="{C698FE11-5457-4E6E-9FAD-4FE32E5FDC0C}" srcOrd="0" destOrd="0" presId="urn:microsoft.com/office/officeart/2005/8/layout/orgChart1"/>
    <dgm:cxn modelId="{D93C120A-0B60-4FA3-B21F-00E2603A31C8}" type="presParOf" srcId="{09027492-2095-4378-83EC-557B7C087B29}" destId="{36D1E6CD-0B4F-4EB8-B971-83657E85549F}" srcOrd="1" destOrd="0" presId="urn:microsoft.com/office/officeart/2005/8/layout/orgChart1"/>
    <dgm:cxn modelId="{ACF88EA5-52B5-4B53-9576-8A0559A27777}" type="presParOf" srcId="{3483207C-8BC0-4267-A934-0BAEFB06A4B7}" destId="{D22E438F-AD66-4512-B0C8-327C36AB7E2A}" srcOrd="1" destOrd="0" presId="urn:microsoft.com/office/officeart/2005/8/layout/orgChart1"/>
    <dgm:cxn modelId="{EB256F55-D3E0-4CE8-B97B-CF0F0C99C9E1}" type="presParOf" srcId="{3483207C-8BC0-4267-A934-0BAEFB06A4B7}" destId="{98F928D8-3680-4AB7-8560-E10DC09E43A9}" srcOrd="2" destOrd="0" presId="urn:microsoft.com/office/officeart/2005/8/layout/orgChart1"/>
    <dgm:cxn modelId="{06343AF9-15B9-4561-93A3-DD3F276656B5}" type="presParOf" srcId="{B71BF158-5482-434E-8DFB-049A939F7396}" destId="{F11A997C-3055-44E0-8B84-83E03BEDBBE7}" srcOrd="6" destOrd="0" presId="urn:microsoft.com/office/officeart/2005/8/layout/orgChart1"/>
    <dgm:cxn modelId="{49E1AE61-3F61-4C75-8E14-11FF6472C77E}" type="presParOf" srcId="{B71BF158-5482-434E-8DFB-049A939F7396}" destId="{03F41D39-8041-4BD6-8687-B6D9E27CF34F}" srcOrd="7" destOrd="0" presId="urn:microsoft.com/office/officeart/2005/8/layout/orgChart1"/>
    <dgm:cxn modelId="{7B798C50-C18A-4331-8862-3FE11FAFC7A4}" type="presParOf" srcId="{03F41D39-8041-4BD6-8687-B6D9E27CF34F}" destId="{2C71A6B2-0F90-4EFD-9AB4-53565AB14EA7}" srcOrd="0" destOrd="0" presId="urn:microsoft.com/office/officeart/2005/8/layout/orgChart1"/>
    <dgm:cxn modelId="{B9ECB3FA-531E-429F-B713-377016FE2E98}" type="presParOf" srcId="{2C71A6B2-0F90-4EFD-9AB4-53565AB14EA7}" destId="{2563F9D0-4A67-4EFF-AAB3-DEEC2194BC30}" srcOrd="0" destOrd="0" presId="urn:microsoft.com/office/officeart/2005/8/layout/orgChart1"/>
    <dgm:cxn modelId="{4DB8D847-BCDE-40B3-B5E6-F41A86B970E3}" type="presParOf" srcId="{2C71A6B2-0F90-4EFD-9AB4-53565AB14EA7}" destId="{070960D8-094C-42FE-8A63-8B95149CB2C7}" srcOrd="1" destOrd="0" presId="urn:microsoft.com/office/officeart/2005/8/layout/orgChart1"/>
    <dgm:cxn modelId="{13360DEE-0E3C-45EF-A76B-3C6D0E6AA3CA}" type="presParOf" srcId="{03F41D39-8041-4BD6-8687-B6D9E27CF34F}" destId="{F0BF1A0E-2AD0-43BE-86A0-074322A09F50}" srcOrd="1" destOrd="0" presId="urn:microsoft.com/office/officeart/2005/8/layout/orgChart1"/>
    <dgm:cxn modelId="{C09268B7-1104-4CF1-8D0F-F1DC9EE775AC}" type="presParOf" srcId="{03F41D39-8041-4BD6-8687-B6D9E27CF34F}" destId="{CAA5F80C-178F-49F2-AEF8-A21DDF48EC59}" srcOrd="2" destOrd="0" presId="urn:microsoft.com/office/officeart/2005/8/layout/orgChart1"/>
    <dgm:cxn modelId="{32E56896-30B3-4EE3-8805-F371799804E4}" type="presParOf" srcId="{B71BF158-5482-434E-8DFB-049A939F7396}" destId="{8A0CD701-1AB4-49B4-8262-00FB6D7117BC}" srcOrd="8" destOrd="0" presId="urn:microsoft.com/office/officeart/2005/8/layout/orgChart1"/>
    <dgm:cxn modelId="{8F51E893-457B-4EC5-9B4F-C4C9192E13E0}" type="presParOf" srcId="{B71BF158-5482-434E-8DFB-049A939F7396}" destId="{43788554-D249-474D-82B3-99A9A19F4385}" srcOrd="9" destOrd="0" presId="urn:microsoft.com/office/officeart/2005/8/layout/orgChart1"/>
    <dgm:cxn modelId="{3C7BC255-4755-4F06-9DE1-85137E181730}" type="presParOf" srcId="{43788554-D249-474D-82B3-99A9A19F4385}" destId="{B28819A9-76AA-46F3-8B8F-4FD7716DC0F7}" srcOrd="0" destOrd="0" presId="urn:microsoft.com/office/officeart/2005/8/layout/orgChart1"/>
    <dgm:cxn modelId="{C8F2AFAA-E166-45FE-88EB-7E9F3FAAD8B1}" type="presParOf" srcId="{B28819A9-76AA-46F3-8B8F-4FD7716DC0F7}" destId="{209E2AF8-542C-44A5-AAC0-131C3DBBDC0D}" srcOrd="0" destOrd="0" presId="urn:microsoft.com/office/officeart/2005/8/layout/orgChart1"/>
    <dgm:cxn modelId="{52650E5F-C9CC-4404-A167-8114758CEE46}" type="presParOf" srcId="{B28819A9-76AA-46F3-8B8F-4FD7716DC0F7}" destId="{1D1D2322-EA67-4F34-BD06-35D4E6C5C521}" srcOrd="1" destOrd="0" presId="urn:microsoft.com/office/officeart/2005/8/layout/orgChart1"/>
    <dgm:cxn modelId="{D3F7FEF4-71D1-4F6B-A6F9-92DE0CF49000}" type="presParOf" srcId="{43788554-D249-474D-82B3-99A9A19F4385}" destId="{98D73EDE-1FEF-474F-8030-CA273ABCFF9D}" srcOrd="1" destOrd="0" presId="urn:microsoft.com/office/officeart/2005/8/layout/orgChart1"/>
    <dgm:cxn modelId="{3FDB14DC-F250-47F9-8F4E-5B318EE56CCF}" type="presParOf" srcId="{43788554-D249-474D-82B3-99A9A19F4385}" destId="{8863D60B-E73B-40DF-AA5E-0F83B23A6425}" srcOrd="2" destOrd="0" presId="urn:microsoft.com/office/officeart/2005/8/layout/orgChart1"/>
    <dgm:cxn modelId="{827883A5-E60B-4276-AC9C-555106E45A48}" type="presParOf" srcId="{B71BF158-5482-434E-8DFB-049A939F7396}" destId="{85ED9551-9705-4EE6-B4B6-5A4346061423}" srcOrd="10" destOrd="0" presId="urn:microsoft.com/office/officeart/2005/8/layout/orgChart1"/>
    <dgm:cxn modelId="{E7A7488A-F127-4A44-B964-0A12AEDE1E3C}" type="presParOf" srcId="{B71BF158-5482-434E-8DFB-049A939F7396}" destId="{5E9F50D1-A8A0-4A67-B8A2-EB692C802E8A}" srcOrd="11" destOrd="0" presId="urn:microsoft.com/office/officeart/2005/8/layout/orgChart1"/>
    <dgm:cxn modelId="{F3C1E0FB-0BAC-4F61-A6F2-05EAF4B84D0F}" type="presParOf" srcId="{5E9F50D1-A8A0-4A67-B8A2-EB692C802E8A}" destId="{29734A27-FFFF-4F78-B457-76E8F7901978}" srcOrd="0" destOrd="0" presId="urn:microsoft.com/office/officeart/2005/8/layout/orgChart1"/>
    <dgm:cxn modelId="{A75A989C-6118-4C00-96B9-B6ECF3756648}" type="presParOf" srcId="{29734A27-FFFF-4F78-B457-76E8F7901978}" destId="{FB30A8DA-49D3-4F4E-A3AA-4B9FEBC93593}" srcOrd="0" destOrd="0" presId="urn:microsoft.com/office/officeart/2005/8/layout/orgChart1"/>
    <dgm:cxn modelId="{DDA9A072-76FC-4D2A-8794-4475AFCC1EA0}" type="presParOf" srcId="{29734A27-FFFF-4F78-B457-76E8F7901978}" destId="{D96CA2CC-132E-40B6-ACD3-729DB3DE8FBE}" srcOrd="1" destOrd="0" presId="urn:microsoft.com/office/officeart/2005/8/layout/orgChart1"/>
    <dgm:cxn modelId="{B4154472-6EED-4F63-9752-776895A28D9E}" type="presParOf" srcId="{5E9F50D1-A8A0-4A67-B8A2-EB692C802E8A}" destId="{960759F9-051E-4E3E-A747-3F3324BD8D79}" srcOrd="1" destOrd="0" presId="urn:microsoft.com/office/officeart/2005/8/layout/orgChart1"/>
    <dgm:cxn modelId="{EA57F02C-8860-48FE-82A5-39D6441E103C}" type="presParOf" srcId="{5E9F50D1-A8A0-4A67-B8A2-EB692C802E8A}" destId="{76BCCA13-B87E-4705-9166-7C29F7848648}" srcOrd="2" destOrd="0" presId="urn:microsoft.com/office/officeart/2005/8/layout/orgChart1"/>
    <dgm:cxn modelId="{38A78B1A-D114-438C-A05E-E7A4021C8A69}" type="presParOf" srcId="{1A0FE41A-257A-4828-B6D2-0933EDA70EF8}" destId="{82433677-D704-41C1-97DC-668FC287E15A}" srcOrd="2" destOrd="0" presId="urn:microsoft.com/office/officeart/2005/8/layout/orgChart1"/>
    <dgm:cxn modelId="{382E92EC-0F67-4586-AD26-B7C0187BB58E}" type="presParOf" srcId="{EA30D058-1756-4DEC-B394-C0BFF581EE43}" destId="{3E25D9F2-0032-4A22-8ACD-D60DA0172EC5}" srcOrd="6" destOrd="0" presId="urn:microsoft.com/office/officeart/2005/8/layout/orgChart1"/>
    <dgm:cxn modelId="{34A9CD5B-C392-42A0-B93D-5B0666ED3073}" type="presParOf" srcId="{EA30D058-1756-4DEC-B394-C0BFF581EE43}" destId="{3B336B51-302F-45EF-913F-BF82ABDD3EB6}" srcOrd="7" destOrd="0" presId="urn:microsoft.com/office/officeart/2005/8/layout/orgChart1"/>
    <dgm:cxn modelId="{FE2A1645-46CF-4F16-827F-0572FC613444}" type="presParOf" srcId="{3B336B51-302F-45EF-913F-BF82ABDD3EB6}" destId="{FB5BFEBD-3B05-46FE-B8E6-03241E5809E8}" srcOrd="0" destOrd="0" presId="urn:microsoft.com/office/officeart/2005/8/layout/orgChart1"/>
    <dgm:cxn modelId="{4294EEA0-270D-48AB-BA4E-37118272DA4F}" type="presParOf" srcId="{FB5BFEBD-3B05-46FE-B8E6-03241E5809E8}" destId="{7F763E34-99C4-49C9-B469-47F87BA16D92}" srcOrd="0" destOrd="0" presId="urn:microsoft.com/office/officeart/2005/8/layout/orgChart1"/>
    <dgm:cxn modelId="{4C5F11AE-65DD-4BA3-A71A-95F798B3B11B}" type="presParOf" srcId="{FB5BFEBD-3B05-46FE-B8E6-03241E5809E8}" destId="{4858715C-C63E-43EF-BAD0-FB8E8E19203E}" srcOrd="1" destOrd="0" presId="urn:microsoft.com/office/officeart/2005/8/layout/orgChart1"/>
    <dgm:cxn modelId="{39F81102-79F1-40E3-A298-C906E99EF6BD}" type="presParOf" srcId="{3B336B51-302F-45EF-913F-BF82ABDD3EB6}" destId="{6EC06212-A338-49D4-86D2-C451AF3CEF61}" srcOrd="1" destOrd="0" presId="urn:microsoft.com/office/officeart/2005/8/layout/orgChart1"/>
    <dgm:cxn modelId="{94558AE2-A249-44A0-87E9-B77504F67E8A}" type="presParOf" srcId="{6EC06212-A338-49D4-86D2-C451AF3CEF61}" destId="{9421E7B2-F430-4548-9F57-58052F81FACF}" srcOrd="0" destOrd="0" presId="urn:microsoft.com/office/officeart/2005/8/layout/orgChart1"/>
    <dgm:cxn modelId="{66EF7F94-8C81-4E43-BE10-035DE255BCEC}" type="presParOf" srcId="{6EC06212-A338-49D4-86D2-C451AF3CEF61}" destId="{DD575385-EF2A-4681-B443-44DAB4244855}" srcOrd="1" destOrd="0" presId="urn:microsoft.com/office/officeart/2005/8/layout/orgChart1"/>
    <dgm:cxn modelId="{EB93DDAF-A638-4FE5-A568-2E71B05ED3E6}" type="presParOf" srcId="{DD575385-EF2A-4681-B443-44DAB4244855}" destId="{014A25AC-D3E5-458E-8FDB-3DD93ED0242E}" srcOrd="0" destOrd="0" presId="urn:microsoft.com/office/officeart/2005/8/layout/orgChart1"/>
    <dgm:cxn modelId="{CE2E761B-5BD1-4FA6-B5AF-ABFBAA34E28E}" type="presParOf" srcId="{014A25AC-D3E5-458E-8FDB-3DD93ED0242E}" destId="{FF936EC4-B584-4100-8896-6168B3DEEF37}" srcOrd="0" destOrd="0" presId="urn:microsoft.com/office/officeart/2005/8/layout/orgChart1"/>
    <dgm:cxn modelId="{0D346A85-FC5B-42C1-BD0F-567E0EB38A0F}" type="presParOf" srcId="{014A25AC-D3E5-458E-8FDB-3DD93ED0242E}" destId="{A1C5C50D-4B5C-40A3-BEAE-275EC5CA1342}" srcOrd="1" destOrd="0" presId="urn:microsoft.com/office/officeart/2005/8/layout/orgChart1"/>
    <dgm:cxn modelId="{4F31475E-AD61-487E-B457-7181BB393603}" type="presParOf" srcId="{DD575385-EF2A-4681-B443-44DAB4244855}" destId="{D210A2F3-8CB4-439D-BAD0-4B9DE2AEFD8B}" srcOrd="1" destOrd="0" presId="urn:microsoft.com/office/officeart/2005/8/layout/orgChart1"/>
    <dgm:cxn modelId="{A0FCA04A-3E7D-4814-B453-66AC0730649D}" type="presParOf" srcId="{DD575385-EF2A-4681-B443-44DAB4244855}" destId="{78125D2E-C10B-4F76-8D64-FF49E82DAF47}" srcOrd="2" destOrd="0" presId="urn:microsoft.com/office/officeart/2005/8/layout/orgChart1"/>
    <dgm:cxn modelId="{AD95735F-4684-4AC5-8CA1-CB455CDC8AE6}" type="presParOf" srcId="{6EC06212-A338-49D4-86D2-C451AF3CEF61}" destId="{EEE47207-8F89-4B82-8729-2B1397C0D208}" srcOrd="2" destOrd="0" presId="urn:microsoft.com/office/officeart/2005/8/layout/orgChart1"/>
    <dgm:cxn modelId="{756135D2-631E-46AB-AD28-929D7846D97C}" type="presParOf" srcId="{6EC06212-A338-49D4-86D2-C451AF3CEF61}" destId="{411A698B-A7F8-4DEF-8FEF-E6F3F484A20B}" srcOrd="3" destOrd="0" presId="urn:microsoft.com/office/officeart/2005/8/layout/orgChart1"/>
    <dgm:cxn modelId="{6212C1A4-3834-46B0-BD73-A2835F288724}" type="presParOf" srcId="{411A698B-A7F8-4DEF-8FEF-E6F3F484A20B}" destId="{4CC5F9CE-DE08-4AD3-8017-9EACC45223A0}" srcOrd="0" destOrd="0" presId="urn:microsoft.com/office/officeart/2005/8/layout/orgChart1"/>
    <dgm:cxn modelId="{8F2844B8-AFC6-46BF-A148-C83335D83C51}" type="presParOf" srcId="{4CC5F9CE-DE08-4AD3-8017-9EACC45223A0}" destId="{8C29013A-E78D-4F05-BC41-66A967C2EC2F}" srcOrd="0" destOrd="0" presId="urn:microsoft.com/office/officeart/2005/8/layout/orgChart1"/>
    <dgm:cxn modelId="{2679808A-BF9C-4A65-ABBB-049903D030E6}" type="presParOf" srcId="{4CC5F9CE-DE08-4AD3-8017-9EACC45223A0}" destId="{81924DEC-597E-443B-A08C-9B6696922E0D}" srcOrd="1" destOrd="0" presId="urn:microsoft.com/office/officeart/2005/8/layout/orgChart1"/>
    <dgm:cxn modelId="{87FB5EF9-4AF6-4550-914C-DD917A8EB491}" type="presParOf" srcId="{411A698B-A7F8-4DEF-8FEF-E6F3F484A20B}" destId="{46D63E65-9A08-4E65-B109-D49F3BBD18F0}" srcOrd="1" destOrd="0" presId="urn:microsoft.com/office/officeart/2005/8/layout/orgChart1"/>
    <dgm:cxn modelId="{228C48E1-3631-4BBB-BD05-D014A5FADEB3}" type="presParOf" srcId="{411A698B-A7F8-4DEF-8FEF-E6F3F484A20B}" destId="{FE3E3972-2FF8-4F31-B0A4-53442BB77EDF}" srcOrd="2" destOrd="0" presId="urn:microsoft.com/office/officeart/2005/8/layout/orgChart1"/>
    <dgm:cxn modelId="{E038461C-D9B6-4175-B4B2-B6EC001DE312}" type="presParOf" srcId="{6EC06212-A338-49D4-86D2-C451AF3CEF61}" destId="{A707097A-A0C6-4D12-BBDE-55601792AC1E}" srcOrd="4" destOrd="0" presId="urn:microsoft.com/office/officeart/2005/8/layout/orgChart1"/>
    <dgm:cxn modelId="{D39CA5BB-ADB1-4C17-8742-C27411AB2EB4}" type="presParOf" srcId="{6EC06212-A338-49D4-86D2-C451AF3CEF61}" destId="{6767BB67-F4D7-4238-8256-2B613A7E5049}" srcOrd="5" destOrd="0" presId="urn:microsoft.com/office/officeart/2005/8/layout/orgChart1"/>
    <dgm:cxn modelId="{70BAD5A4-DBA2-4F8A-98C1-FC092588CD15}" type="presParOf" srcId="{6767BB67-F4D7-4238-8256-2B613A7E5049}" destId="{E53B5B1D-3FC7-42DF-98C2-70FB0FCD483E}" srcOrd="0" destOrd="0" presId="urn:microsoft.com/office/officeart/2005/8/layout/orgChart1"/>
    <dgm:cxn modelId="{F5775194-2F2E-45AB-AEC5-C9F038D393CC}" type="presParOf" srcId="{E53B5B1D-3FC7-42DF-98C2-70FB0FCD483E}" destId="{2443E649-4A67-42B4-9709-30F9014BE754}" srcOrd="0" destOrd="0" presId="urn:microsoft.com/office/officeart/2005/8/layout/orgChart1"/>
    <dgm:cxn modelId="{A6C1AE0C-F0A3-42A1-BC36-991797785447}" type="presParOf" srcId="{E53B5B1D-3FC7-42DF-98C2-70FB0FCD483E}" destId="{B8340917-8ACD-4734-AF9B-06204BC50A89}" srcOrd="1" destOrd="0" presId="urn:microsoft.com/office/officeart/2005/8/layout/orgChart1"/>
    <dgm:cxn modelId="{BBFBCB93-F930-43DE-9C35-A4FF94C7EF80}" type="presParOf" srcId="{6767BB67-F4D7-4238-8256-2B613A7E5049}" destId="{C2D24345-A6C4-4A9A-BC4D-763BAD1D7635}" srcOrd="1" destOrd="0" presId="urn:microsoft.com/office/officeart/2005/8/layout/orgChart1"/>
    <dgm:cxn modelId="{058B97BF-DAD0-4278-BC21-B279D4D2555C}" type="presParOf" srcId="{6767BB67-F4D7-4238-8256-2B613A7E5049}" destId="{E57C8F92-C1CE-4A20-8FAF-D3C680EAE845}" srcOrd="2" destOrd="0" presId="urn:microsoft.com/office/officeart/2005/8/layout/orgChart1"/>
    <dgm:cxn modelId="{65FACF7F-3852-42C0-8E44-08BBABF4C5BB}" type="presParOf" srcId="{6EC06212-A338-49D4-86D2-C451AF3CEF61}" destId="{2C1481F2-6A0B-4594-A8A9-86B129FAFDD3}" srcOrd="6" destOrd="0" presId="urn:microsoft.com/office/officeart/2005/8/layout/orgChart1"/>
    <dgm:cxn modelId="{D292D390-1731-4368-A7E3-869ABEAC3113}" type="presParOf" srcId="{6EC06212-A338-49D4-86D2-C451AF3CEF61}" destId="{9D24F0A5-FB0F-4C98-8776-2CAD739E5A57}" srcOrd="7" destOrd="0" presId="urn:microsoft.com/office/officeart/2005/8/layout/orgChart1"/>
    <dgm:cxn modelId="{9A2AB37D-569D-40B6-9BB6-84C31A78477B}" type="presParOf" srcId="{9D24F0A5-FB0F-4C98-8776-2CAD739E5A57}" destId="{F5A33568-2AFE-46F6-A832-AA008635AAD5}" srcOrd="0" destOrd="0" presId="urn:microsoft.com/office/officeart/2005/8/layout/orgChart1"/>
    <dgm:cxn modelId="{3385E1D3-2A04-4044-A262-66ACFE4889D8}" type="presParOf" srcId="{F5A33568-2AFE-46F6-A832-AA008635AAD5}" destId="{61FC2D51-1988-4D92-89D8-06075386C31E}" srcOrd="0" destOrd="0" presId="urn:microsoft.com/office/officeart/2005/8/layout/orgChart1"/>
    <dgm:cxn modelId="{9F7B2D24-8122-4C51-8314-359A0863DB88}" type="presParOf" srcId="{F5A33568-2AFE-46F6-A832-AA008635AAD5}" destId="{A13CA935-0565-48C7-8692-185E350390D4}" srcOrd="1" destOrd="0" presId="urn:microsoft.com/office/officeart/2005/8/layout/orgChart1"/>
    <dgm:cxn modelId="{09E07E71-02F1-4849-BEA8-56E8D00522C5}" type="presParOf" srcId="{9D24F0A5-FB0F-4C98-8776-2CAD739E5A57}" destId="{99D7417B-CEF0-48D8-B2F3-2569F38C47B1}" srcOrd="1" destOrd="0" presId="urn:microsoft.com/office/officeart/2005/8/layout/orgChart1"/>
    <dgm:cxn modelId="{5E8FFBAD-3D49-480E-9C3F-1D11825B3302}" type="presParOf" srcId="{9D24F0A5-FB0F-4C98-8776-2CAD739E5A57}" destId="{DAD7B6B1-B763-45B2-9696-EC0E575C55BB}" srcOrd="2" destOrd="0" presId="urn:microsoft.com/office/officeart/2005/8/layout/orgChart1"/>
    <dgm:cxn modelId="{13AA88A4-1CF6-49B1-B0E9-03FFB3E9C46A}" type="presParOf" srcId="{6EC06212-A338-49D4-86D2-C451AF3CEF61}" destId="{791C1040-F732-4E99-A7B7-F9D7F71AE19B}" srcOrd="8" destOrd="0" presId="urn:microsoft.com/office/officeart/2005/8/layout/orgChart1"/>
    <dgm:cxn modelId="{60BC5412-2F4D-44B1-B6ED-9B395A3DA07B}" type="presParOf" srcId="{6EC06212-A338-49D4-86D2-C451AF3CEF61}" destId="{4331E379-7EB0-4A95-BA4E-791DA876040E}" srcOrd="9" destOrd="0" presId="urn:microsoft.com/office/officeart/2005/8/layout/orgChart1"/>
    <dgm:cxn modelId="{9A65A0E6-94FE-4CDB-AA28-D0F838529D02}" type="presParOf" srcId="{4331E379-7EB0-4A95-BA4E-791DA876040E}" destId="{6CEFE656-2A9B-4960-80E7-8CBD142801E7}" srcOrd="0" destOrd="0" presId="urn:microsoft.com/office/officeart/2005/8/layout/orgChart1"/>
    <dgm:cxn modelId="{19CE6D27-934A-4A39-9C44-E663ECF0B9D7}" type="presParOf" srcId="{6CEFE656-2A9B-4960-80E7-8CBD142801E7}" destId="{74F5FC8E-0396-42DA-92A0-B14E4F3B8176}" srcOrd="0" destOrd="0" presId="urn:microsoft.com/office/officeart/2005/8/layout/orgChart1"/>
    <dgm:cxn modelId="{31D2415A-28FF-4D2C-9781-ADCA03FE3612}" type="presParOf" srcId="{6CEFE656-2A9B-4960-80E7-8CBD142801E7}" destId="{1E6AD66A-4FC6-4476-9B2E-5DC84F4E63C6}" srcOrd="1" destOrd="0" presId="urn:microsoft.com/office/officeart/2005/8/layout/orgChart1"/>
    <dgm:cxn modelId="{74E995C5-1E04-49F9-86B4-679EFC0FBEAA}" type="presParOf" srcId="{4331E379-7EB0-4A95-BA4E-791DA876040E}" destId="{1A553DA3-22A9-4AAB-8F02-A98BABFAA9EB}" srcOrd="1" destOrd="0" presId="urn:microsoft.com/office/officeart/2005/8/layout/orgChart1"/>
    <dgm:cxn modelId="{07B6FF41-B77D-4A2F-9E70-F4005D12871E}" type="presParOf" srcId="{4331E379-7EB0-4A95-BA4E-791DA876040E}" destId="{FDEAF9EF-7C6D-4A2A-A87B-AA6971A7F001}" srcOrd="2" destOrd="0" presId="urn:microsoft.com/office/officeart/2005/8/layout/orgChart1"/>
    <dgm:cxn modelId="{1E15A1CD-FD17-41CE-A918-25447E84642D}" type="presParOf" srcId="{6EC06212-A338-49D4-86D2-C451AF3CEF61}" destId="{26D69B0C-77C8-4AC0-A04F-550332D4F77E}" srcOrd="10" destOrd="0" presId="urn:microsoft.com/office/officeart/2005/8/layout/orgChart1"/>
    <dgm:cxn modelId="{5B455587-6499-4D68-9212-4726784A80EE}" type="presParOf" srcId="{6EC06212-A338-49D4-86D2-C451AF3CEF61}" destId="{25DD7A50-B907-4CA2-AF35-D15F2C943F83}" srcOrd="11" destOrd="0" presId="urn:microsoft.com/office/officeart/2005/8/layout/orgChart1"/>
    <dgm:cxn modelId="{1AC8C292-3CE8-46C7-9EF8-27DE3C1A6D45}" type="presParOf" srcId="{25DD7A50-B907-4CA2-AF35-D15F2C943F83}" destId="{8BADB19B-E805-4149-8391-502EFEC96E57}" srcOrd="0" destOrd="0" presId="urn:microsoft.com/office/officeart/2005/8/layout/orgChart1"/>
    <dgm:cxn modelId="{C78FC060-5338-44ED-8B5A-C2E7FB75962E}" type="presParOf" srcId="{8BADB19B-E805-4149-8391-502EFEC96E57}" destId="{D756A80B-381B-4DC0-B085-4800BDA1C5F4}" srcOrd="0" destOrd="0" presId="urn:microsoft.com/office/officeart/2005/8/layout/orgChart1"/>
    <dgm:cxn modelId="{60F3E31B-EB64-4108-B4AB-03B0E5B7814B}" type="presParOf" srcId="{8BADB19B-E805-4149-8391-502EFEC96E57}" destId="{90C37FE9-0D27-47BD-8EE9-F62EDB96AA60}" srcOrd="1" destOrd="0" presId="urn:microsoft.com/office/officeart/2005/8/layout/orgChart1"/>
    <dgm:cxn modelId="{67DBC56A-449C-4D6A-B598-643DD0055EA8}" type="presParOf" srcId="{25DD7A50-B907-4CA2-AF35-D15F2C943F83}" destId="{E77185B6-00E7-424C-8BBC-8118ECD5A0F8}" srcOrd="1" destOrd="0" presId="urn:microsoft.com/office/officeart/2005/8/layout/orgChart1"/>
    <dgm:cxn modelId="{2EE81F73-6F3C-4982-B085-AE2A911C9CAE}" type="presParOf" srcId="{25DD7A50-B907-4CA2-AF35-D15F2C943F83}" destId="{F22D7CD3-5ED8-44AF-9F7C-256E3B3E28A3}" srcOrd="2" destOrd="0" presId="urn:microsoft.com/office/officeart/2005/8/layout/orgChart1"/>
    <dgm:cxn modelId="{DBE1C5BB-03BE-4E08-9291-84172D25E4EE}" type="presParOf" srcId="{6EC06212-A338-49D4-86D2-C451AF3CEF61}" destId="{9A9FEF48-15E6-486B-99BB-7D8EFAC15235}" srcOrd="12" destOrd="0" presId="urn:microsoft.com/office/officeart/2005/8/layout/orgChart1"/>
    <dgm:cxn modelId="{EA071D70-88D6-4C56-B357-DC69CACE3F61}" type="presParOf" srcId="{6EC06212-A338-49D4-86D2-C451AF3CEF61}" destId="{411AC078-3F0F-4DCD-8FEC-7BCD6BAD1F5A}" srcOrd="13" destOrd="0" presId="urn:microsoft.com/office/officeart/2005/8/layout/orgChart1"/>
    <dgm:cxn modelId="{3918552F-B5BE-4FD2-AA1D-B0CB7EE55BF2}" type="presParOf" srcId="{411AC078-3F0F-4DCD-8FEC-7BCD6BAD1F5A}" destId="{CEF25794-AE6F-4155-86A3-CF273EDF0D48}" srcOrd="0" destOrd="0" presId="urn:microsoft.com/office/officeart/2005/8/layout/orgChart1"/>
    <dgm:cxn modelId="{5C55294B-E22D-4BB0-9D82-8B5D04E028E1}" type="presParOf" srcId="{CEF25794-AE6F-4155-86A3-CF273EDF0D48}" destId="{746E620A-8070-45D4-88B9-B8699D38348A}" srcOrd="0" destOrd="0" presId="urn:microsoft.com/office/officeart/2005/8/layout/orgChart1"/>
    <dgm:cxn modelId="{0589170E-3772-44EC-8ECE-4BF78D926330}" type="presParOf" srcId="{CEF25794-AE6F-4155-86A3-CF273EDF0D48}" destId="{961EA946-3896-424E-971A-120D8933C4D4}" srcOrd="1" destOrd="0" presId="urn:microsoft.com/office/officeart/2005/8/layout/orgChart1"/>
    <dgm:cxn modelId="{941B164D-5BDD-4E77-BDA8-CC2FA01755C5}" type="presParOf" srcId="{411AC078-3F0F-4DCD-8FEC-7BCD6BAD1F5A}" destId="{F1D5F284-CD1E-469B-A8BB-59B46835FF70}" srcOrd="1" destOrd="0" presId="urn:microsoft.com/office/officeart/2005/8/layout/orgChart1"/>
    <dgm:cxn modelId="{DB1C0B3A-0CE3-4EDD-B064-03402ED94F56}" type="presParOf" srcId="{411AC078-3F0F-4DCD-8FEC-7BCD6BAD1F5A}" destId="{3CAFB058-D2DA-4242-915F-3E299190A0B2}" srcOrd="2" destOrd="0" presId="urn:microsoft.com/office/officeart/2005/8/layout/orgChart1"/>
    <dgm:cxn modelId="{9CFDAA75-EFFF-4669-BFA7-A1744AEDEA9A}" type="presParOf" srcId="{6EC06212-A338-49D4-86D2-C451AF3CEF61}" destId="{5BA4A114-C641-4DF8-8960-E3AA75178E58}" srcOrd="14" destOrd="0" presId="urn:microsoft.com/office/officeart/2005/8/layout/orgChart1"/>
    <dgm:cxn modelId="{46C6D19B-D7C3-4E35-916F-95B1E529CD76}" type="presParOf" srcId="{6EC06212-A338-49D4-86D2-C451AF3CEF61}" destId="{B7F4F887-C380-456E-9640-C3234495C9A6}" srcOrd="15" destOrd="0" presId="urn:microsoft.com/office/officeart/2005/8/layout/orgChart1"/>
    <dgm:cxn modelId="{E2A5C029-C9CA-4719-9136-BC21B34C85D4}" type="presParOf" srcId="{B7F4F887-C380-456E-9640-C3234495C9A6}" destId="{1D71DAC1-D1FA-4593-8259-3A124A3DF8EF}" srcOrd="0" destOrd="0" presId="urn:microsoft.com/office/officeart/2005/8/layout/orgChart1"/>
    <dgm:cxn modelId="{2C8FF175-82E0-4E94-B1A2-3CF5B0444B92}" type="presParOf" srcId="{1D71DAC1-D1FA-4593-8259-3A124A3DF8EF}" destId="{8BDEFC19-6157-405C-978F-0C0BD4E5DF4F}" srcOrd="0" destOrd="0" presId="urn:microsoft.com/office/officeart/2005/8/layout/orgChart1"/>
    <dgm:cxn modelId="{16D52725-DCCD-42BC-95D7-6D7524420C4C}" type="presParOf" srcId="{1D71DAC1-D1FA-4593-8259-3A124A3DF8EF}" destId="{D0B25932-652E-44E0-BE5D-861BE3686DB4}" srcOrd="1" destOrd="0" presId="urn:microsoft.com/office/officeart/2005/8/layout/orgChart1"/>
    <dgm:cxn modelId="{1AE13A49-BCFF-4598-806E-F58CF87C1DBE}" type="presParOf" srcId="{B7F4F887-C380-456E-9640-C3234495C9A6}" destId="{7C5ABD4D-FF08-4139-9BFF-F10A7C472053}" srcOrd="1" destOrd="0" presId="urn:microsoft.com/office/officeart/2005/8/layout/orgChart1"/>
    <dgm:cxn modelId="{6003DDC6-4D82-460C-B836-6C43AF91402A}" type="presParOf" srcId="{B7F4F887-C380-456E-9640-C3234495C9A6}" destId="{A67B3EA2-A4A1-4786-BDB0-0776EA12AE98}" srcOrd="2" destOrd="0" presId="urn:microsoft.com/office/officeart/2005/8/layout/orgChart1"/>
    <dgm:cxn modelId="{532FDD1E-3FFC-4AAF-99F8-B49A35A47BF5}" type="presParOf" srcId="{3B336B51-302F-45EF-913F-BF82ABDD3EB6}" destId="{D35CDD9C-6CF3-416F-84E2-B499F79D64C1}" srcOrd="2" destOrd="0" presId="urn:microsoft.com/office/officeart/2005/8/layout/orgChart1"/>
    <dgm:cxn modelId="{040BC461-557F-4CD5-ADA2-ED1090DBF76B}" type="presParOf" srcId="{EA30D058-1756-4DEC-B394-C0BFF581EE43}" destId="{3304609F-F51C-4880-ACB8-1C4B34A377B7}" srcOrd="8" destOrd="0" presId="urn:microsoft.com/office/officeart/2005/8/layout/orgChart1"/>
    <dgm:cxn modelId="{70FA3458-7A14-4D72-916B-EC6B4B766CF9}" type="presParOf" srcId="{EA30D058-1756-4DEC-B394-C0BFF581EE43}" destId="{18514BAF-C361-4E8F-A20B-12E9785E2753}" srcOrd="9" destOrd="0" presId="urn:microsoft.com/office/officeart/2005/8/layout/orgChart1"/>
    <dgm:cxn modelId="{4DF47250-3177-4F75-90D2-3BDDB4AE140E}" type="presParOf" srcId="{18514BAF-C361-4E8F-A20B-12E9785E2753}" destId="{88638AFC-07CF-4E23-8721-B206E77EDAA3}" srcOrd="0" destOrd="0" presId="urn:microsoft.com/office/officeart/2005/8/layout/orgChart1"/>
    <dgm:cxn modelId="{EF87CB90-0738-40DD-B8FE-F597F6365EC4}" type="presParOf" srcId="{88638AFC-07CF-4E23-8721-B206E77EDAA3}" destId="{C10076E3-7D09-4DC0-9AAD-FD1FBF6C8A85}" srcOrd="0" destOrd="0" presId="urn:microsoft.com/office/officeart/2005/8/layout/orgChart1"/>
    <dgm:cxn modelId="{130167BB-E8AF-426C-98D1-024805D89D07}" type="presParOf" srcId="{88638AFC-07CF-4E23-8721-B206E77EDAA3}" destId="{55F42FB2-806A-4EEE-8A51-E75C6C93910A}" srcOrd="1" destOrd="0" presId="urn:microsoft.com/office/officeart/2005/8/layout/orgChart1"/>
    <dgm:cxn modelId="{F947377C-DB12-4219-9247-4487BD5FFA92}" type="presParOf" srcId="{18514BAF-C361-4E8F-A20B-12E9785E2753}" destId="{28DDF6DF-BEC3-4821-89EB-B32614C0D001}" srcOrd="1" destOrd="0" presId="urn:microsoft.com/office/officeart/2005/8/layout/orgChart1"/>
    <dgm:cxn modelId="{C7E6B5E7-B700-4949-8844-74126A675225}" type="presParOf" srcId="{28DDF6DF-BEC3-4821-89EB-B32614C0D001}" destId="{1B6BAD37-848E-468F-8DE7-1E43A37690C2}" srcOrd="0" destOrd="0" presId="urn:microsoft.com/office/officeart/2005/8/layout/orgChart1"/>
    <dgm:cxn modelId="{94B0603F-2395-4A3A-B5B8-241F05204E81}" type="presParOf" srcId="{28DDF6DF-BEC3-4821-89EB-B32614C0D001}" destId="{5388194F-9722-42F3-B129-40DB5322F6EF}" srcOrd="1" destOrd="0" presId="urn:microsoft.com/office/officeart/2005/8/layout/orgChart1"/>
    <dgm:cxn modelId="{31868F15-BD93-4ABE-9CD3-C00E81EA8363}" type="presParOf" srcId="{5388194F-9722-42F3-B129-40DB5322F6EF}" destId="{9EC9EEF0-353C-4792-BC33-05C5ACCC547D}" srcOrd="0" destOrd="0" presId="urn:microsoft.com/office/officeart/2005/8/layout/orgChart1"/>
    <dgm:cxn modelId="{4D9D6878-ECCA-4D7E-8F25-31D97AACA9C6}" type="presParOf" srcId="{9EC9EEF0-353C-4792-BC33-05C5ACCC547D}" destId="{F94AB63C-9504-420C-87FB-26CAE9A1E4A0}" srcOrd="0" destOrd="0" presId="urn:microsoft.com/office/officeart/2005/8/layout/orgChart1"/>
    <dgm:cxn modelId="{CA71511B-3FEB-4B02-AF16-456BD6D56E29}" type="presParOf" srcId="{9EC9EEF0-353C-4792-BC33-05C5ACCC547D}" destId="{46BE0E64-DC43-4E9A-961D-F850F62FE320}" srcOrd="1" destOrd="0" presId="urn:microsoft.com/office/officeart/2005/8/layout/orgChart1"/>
    <dgm:cxn modelId="{E622AED9-54FC-442C-80E5-8D32146FB02B}" type="presParOf" srcId="{5388194F-9722-42F3-B129-40DB5322F6EF}" destId="{1975074B-C9BF-4380-A70A-56CD74778865}" srcOrd="1" destOrd="0" presId="urn:microsoft.com/office/officeart/2005/8/layout/orgChart1"/>
    <dgm:cxn modelId="{DB8AFEEE-904E-4E0B-B242-FB682417A824}" type="presParOf" srcId="{5388194F-9722-42F3-B129-40DB5322F6EF}" destId="{02429299-E922-4F58-9FC9-F3F94868C17A}" srcOrd="2" destOrd="0" presId="urn:microsoft.com/office/officeart/2005/8/layout/orgChart1"/>
    <dgm:cxn modelId="{9DD7D64F-278D-4DDD-81E1-E2B8F50A70D8}" type="presParOf" srcId="{28DDF6DF-BEC3-4821-89EB-B32614C0D001}" destId="{85C7EA94-30C3-4E29-BE36-47325646FAC6}" srcOrd="2" destOrd="0" presId="urn:microsoft.com/office/officeart/2005/8/layout/orgChart1"/>
    <dgm:cxn modelId="{7A690848-0CF0-4D9C-8A4B-95ECF2D32820}" type="presParOf" srcId="{28DDF6DF-BEC3-4821-89EB-B32614C0D001}" destId="{F19B781A-A6C0-49B3-8B69-03C8BCAF3DCC}" srcOrd="3" destOrd="0" presId="urn:microsoft.com/office/officeart/2005/8/layout/orgChart1"/>
    <dgm:cxn modelId="{A19C71C0-7E5A-4D73-BF7E-917647AA3E1F}" type="presParOf" srcId="{F19B781A-A6C0-49B3-8B69-03C8BCAF3DCC}" destId="{BA5B6F94-571D-4A48-9C47-0416D0CEF8AB}" srcOrd="0" destOrd="0" presId="urn:microsoft.com/office/officeart/2005/8/layout/orgChart1"/>
    <dgm:cxn modelId="{33C00584-D04C-41B2-BF36-4740A6C89232}" type="presParOf" srcId="{BA5B6F94-571D-4A48-9C47-0416D0CEF8AB}" destId="{5C12EAAB-B9AD-43AA-AF66-4EAEB439A00D}" srcOrd="0" destOrd="0" presId="urn:microsoft.com/office/officeart/2005/8/layout/orgChart1"/>
    <dgm:cxn modelId="{680FF67B-1C7F-4E44-8DE5-118EE62BAEC2}" type="presParOf" srcId="{BA5B6F94-571D-4A48-9C47-0416D0CEF8AB}" destId="{31DDF1E7-72AF-4745-AB5A-FC69E454D507}" srcOrd="1" destOrd="0" presId="urn:microsoft.com/office/officeart/2005/8/layout/orgChart1"/>
    <dgm:cxn modelId="{F9A9D65C-ED29-4432-BB35-6FDDEFFCA1CF}" type="presParOf" srcId="{F19B781A-A6C0-49B3-8B69-03C8BCAF3DCC}" destId="{6FE729CD-DB73-4821-A4DC-F6854A30CC70}" srcOrd="1" destOrd="0" presId="urn:microsoft.com/office/officeart/2005/8/layout/orgChart1"/>
    <dgm:cxn modelId="{04A1DD49-A923-4CEA-8018-898503063822}" type="presParOf" srcId="{F19B781A-A6C0-49B3-8B69-03C8BCAF3DCC}" destId="{DDB1CB8D-46EC-4406-995C-CFE48D96DE78}" srcOrd="2" destOrd="0" presId="urn:microsoft.com/office/officeart/2005/8/layout/orgChart1"/>
    <dgm:cxn modelId="{E0D31CB5-7E35-4B19-A051-6151494283D8}" type="presParOf" srcId="{28DDF6DF-BEC3-4821-89EB-B32614C0D001}" destId="{70436492-F8DA-43CD-BBE4-351FA64FFEE3}" srcOrd="4" destOrd="0" presId="urn:microsoft.com/office/officeart/2005/8/layout/orgChart1"/>
    <dgm:cxn modelId="{C7F64E80-C360-4094-9F2E-4D2D8129748F}" type="presParOf" srcId="{28DDF6DF-BEC3-4821-89EB-B32614C0D001}" destId="{0A0CE5CD-68E7-4EEE-A2D8-D52D268A83F0}" srcOrd="5" destOrd="0" presId="urn:microsoft.com/office/officeart/2005/8/layout/orgChart1"/>
    <dgm:cxn modelId="{1E852B8A-51A5-4CA8-A584-549B04123255}" type="presParOf" srcId="{0A0CE5CD-68E7-4EEE-A2D8-D52D268A83F0}" destId="{9BC0585F-F4CF-4E77-BC5E-F67A70DF562B}" srcOrd="0" destOrd="0" presId="urn:microsoft.com/office/officeart/2005/8/layout/orgChart1"/>
    <dgm:cxn modelId="{876C8FDB-AD42-4827-BCBC-764D2C236604}" type="presParOf" srcId="{9BC0585F-F4CF-4E77-BC5E-F67A70DF562B}" destId="{F6BD6247-AFAD-47FF-A2F7-B66F03CFD4FB}" srcOrd="0" destOrd="0" presId="urn:microsoft.com/office/officeart/2005/8/layout/orgChart1"/>
    <dgm:cxn modelId="{889A7446-090E-4EC1-A00A-0CFC8B2461BB}" type="presParOf" srcId="{9BC0585F-F4CF-4E77-BC5E-F67A70DF562B}" destId="{395F92B2-7DA1-4A9E-A3AA-AF95F111B879}" srcOrd="1" destOrd="0" presId="urn:microsoft.com/office/officeart/2005/8/layout/orgChart1"/>
    <dgm:cxn modelId="{A47F1BEB-A91F-4B48-AE3F-96A0EE3791E4}" type="presParOf" srcId="{0A0CE5CD-68E7-4EEE-A2D8-D52D268A83F0}" destId="{E4ECB05A-4B22-4AE3-8D86-8A3512FF2C56}" srcOrd="1" destOrd="0" presId="urn:microsoft.com/office/officeart/2005/8/layout/orgChart1"/>
    <dgm:cxn modelId="{E162153E-0F50-49FE-BAD8-58F1E9770C61}" type="presParOf" srcId="{0A0CE5CD-68E7-4EEE-A2D8-D52D268A83F0}" destId="{5AF7171B-6C7F-414D-A177-30EA358BAAFE}" srcOrd="2" destOrd="0" presId="urn:microsoft.com/office/officeart/2005/8/layout/orgChart1"/>
    <dgm:cxn modelId="{F8EF60A6-38DA-454D-BF0E-D82000C91E10}" type="presParOf" srcId="{28DDF6DF-BEC3-4821-89EB-B32614C0D001}" destId="{A18FE568-249A-46C1-9799-3591FF4D8F76}" srcOrd="6" destOrd="0" presId="urn:microsoft.com/office/officeart/2005/8/layout/orgChart1"/>
    <dgm:cxn modelId="{DC1F8B60-AA49-42E2-A425-0534060B7A0F}" type="presParOf" srcId="{28DDF6DF-BEC3-4821-89EB-B32614C0D001}" destId="{FD4F1699-09C4-4C25-8244-2815FFC282FE}" srcOrd="7" destOrd="0" presId="urn:microsoft.com/office/officeart/2005/8/layout/orgChart1"/>
    <dgm:cxn modelId="{121656BF-4598-4152-ADAE-92CCC33A313B}" type="presParOf" srcId="{FD4F1699-09C4-4C25-8244-2815FFC282FE}" destId="{564F0DFD-731C-40B4-B9CB-4591951427E2}" srcOrd="0" destOrd="0" presId="urn:microsoft.com/office/officeart/2005/8/layout/orgChart1"/>
    <dgm:cxn modelId="{7DFA5071-F818-4355-B867-A9BFDC54AFA2}" type="presParOf" srcId="{564F0DFD-731C-40B4-B9CB-4591951427E2}" destId="{F78DAD87-0EC2-4BA8-A342-CB5C2DC05310}" srcOrd="0" destOrd="0" presId="urn:microsoft.com/office/officeart/2005/8/layout/orgChart1"/>
    <dgm:cxn modelId="{CB5488F0-40FC-45B4-9388-019A3038090F}" type="presParOf" srcId="{564F0DFD-731C-40B4-B9CB-4591951427E2}" destId="{0B9FE9CE-1B78-4625-9578-2A006A84BE8C}" srcOrd="1" destOrd="0" presId="urn:microsoft.com/office/officeart/2005/8/layout/orgChart1"/>
    <dgm:cxn modelId="{81C98D17-7214-4D0A-9DC7-382821D8ED90}" type="presParOf" srcId="{FD4F1699-09C4-4C25-8244-2815FFC282FE}" destId="{0EDC1604-3267-4A55-81FF-3DD7F803E275}" srcOrd="1" destOrd="0" presId="urn:microsoft.com/office/officeart/2005/8/layout/orgChart1"/>
    <dgm:cxn modelId="{6BE9A759-BE52-4C82-89DF-2026CD36575A}" type="presParOf" srcId="{FD4F1699-09C4-4C25-8244-2815FFC282FE}" destId="{488711BA-D89A-4E0F-96DA-B8F023C0CD2A}" srcOrd="2" destOrd="0" presId="urn:microsoft.com/office/officeart/2005/8/layout/orgChart1"/>
    <dgm:cxn modelId="{60EC8E5A-BBBE-4DB3-9840-A380FC5A6FA7}" type="presParOf" srcId="{28DDF6DF-BEC3-4821-89EB-B32614C0D001}" destId="{16D8F2AB-CF5C-4FB0-B1A3-A914F4EC546B}" srcOrd="8" destOrd="0" presId="urn:microsoft.com/office/officeart/2005/8/layout/orgChart1"/>
    <dgm:cxn modelId="{521E5D7F-B107-426B-AAD2-4B323A94830D}" type="presParOf" srcId="{28DDF6DF-BEC3-4821-89EB-B32614C0D001}" destId="{0BBD08B5-6228-4CB3-8AA2-5BAA879A6C23}" srcOrd="9" destOrd="0" presId="urn:microsoft.com/office/officeart/2005/8/layout/orgChart1"/>
    <dgm:cxn modelId="{2C4EA790-ADF7-4881-BB2B-581DA045E86D}" type="presParOf" srcId="{0BBD08B5-6228-4CB3-8AA2-5BAA879A6C23}" destId="{4088F4BA-9C07-4890-BFBE-1921E48DA042}" srcOrd="0" destOrd="0" presId="urn:microsoft.com/office/officeart/2005/8/layout/orgChart1"/>
    <dgm:cxn modelId="{92E28024-690C-4869-B0B1-5A9D4CF99C4E}" type="presParOf" srcId="{4088F4BA-9C07-4890-BFBE-1921E48DA042}" destId="{605761F1-D1F2-493B-9F4E-C2A21C3786E5}" srcOrd="0" destOrd="0" presId="urn:microsoft.com/office/officeart/2005/8/layout/orgChart1"/>
    <dgm:cxn modelId="{FD7DE8CC-45A1-49B9-8BBD-0DF2D642E3AD}" type="presParOf" srcId="{4088F4BA-9C07-4890-BFBE-1921E48DA042}" destId="{078183FD-A51C-4ABB-AD6E-38F6D474DB93}" srcOrd="1" destOrd="0" presId="urn:microsoft.com/office/officeart/2005/8/layout/orgChart1"/>
    <dgm:cxn modelId="{2519A89B-F4F4-46E1-A8F2-B13D64D8FCC8}" type="presParOf" srcId="{0BBD08B5-6228-4CB3-8AA2-5BAA879A6C23}" destId="{7C789227-F450-43ED-B1F6-3E6A87B68829}" srcOrd="1" destOrd="0" presId="urn:microsoft.com/office/officeart/2005/8/layout/orgChart1"/>
    <dgm:cxn modelId="{BD5AC4C9-A8A1-4F12-9E30-425EDCB5B8C9}" type="presParOf" srcId="{0BBD08B5-6228-4CB3-8AA2-5BAA879A6C23}" destId="{187DB97D-384D-43CF-B6CA-B38982B6E388}" srcOrd="2" destOrd="0" presId="urn:microsoft.com/office/officeart/2005/8/layout/orgChart1"/>
    <dgm:cxn modelId="{0F192843-A0CC-47C6-8CEB-5D5899EA85E5}" type="presParOf" srcId="{28DDF6DF-BEC3-4821-89EB-B32614C0D001}" destId="{B6EB8E2D-0E09-4146-A704-8A2D74E1EB1F}" srcOrd="10" destOrd="0" presId="urn:microsoft.com/office/officeart/2005/8/layout/orgChart1"/>
    <dgm:cxn modelId="{547D9CDA-98E6-4CD5-8109-96A800B265ED}" type="presParOf" srcId="{28DDF6DF-BEC3-4821-89EB-B32614C0D001}" destId="{E3BD47E4-34B9-4B2E-9AD5-0D9115168235}" srcOrd="11" destOrd="0" presId="urn:microsoft.com/office/officeart/2005/8/layout/orgChart1"/>
    <dgm:cxn modelId="{14FD6C8D-B13F-4504-A5C8-48980E713066}" type="presParOf" srcId="{E3BD47E4-34B9-4B2E-9AD5-0D9115168235}" destId="{93DD5533-2CCC-4F36-AA36-B97559C7F326}" srcOrd="0" destOrd="0" presId="urn:microsoft.com/office/officeart/2005/8/layout/orgChart1"/>
    <dgm:cxn modelId="{CFFB2E66-493A-41A8-84D3-3C859D8371A2}" type="presParOf" srcId="{93DD5533-2CCC-4F36-AA36-B97559C7F326}" destId="{E90CBC29-E8F5-47F3-BBEA-4428A24BA72F}" srcOrd="0" destOrd="0" presId="urn:microsoft.com/office/officeart/2005/8/layout/orgChart1"/>
    <dgm:cxn modelId="{FA42C28C-059A-4A82-A564-179D8C0B1B22}" type="presParOf" srcId="{93DD5533-2CCC-4F36-AA36-B97559C7F326}" destId="{65FDF019-EF92-4427-8A20-58FAFB4A1C54}" srcOrd="1" destOrd="0" presId="urn:microsoft.com/office/officeart/2005/8/layout/orgChart1"/>
    <dgm:cxn modelId="{56D21933-386F-4F36-8090-D92E5F0792F5}" type="presParOf" srcId="{E3BD47E4-34B9-4B2E-9AD5-0D9115168235}" destId="{FE7512AA-A258-4695-A136-3334D6592686}" srcOrd="1" destOrd="0" presId="urn:microsoft.com/office/officeart/2005/8/layout/orgChart1"/>
    <dgm:cxn modelId="{7F5D2EE7-31EF-46FF-A27B-E53ED0F949AD}" type="presParOf" srcId="{E3BD47E4-34B9-4B2E-9AD5-0D9115168235}" destId="{9BF5A494-1651-451A-80FA-DBB685507753}" srcOrd="2" destOrd="0" presId="urn:microsoft.com/office/officeart/2005/8/layout/orgChart1"/>
    <dgm:cxn modelId="{32375EB6-086F-417E-AFFC-148156A66254}" type="presParOf" srcId="{28DDF6DF-BEC3-4821-89EB-B32614C0D001}" destId="{EE11903E-89F2-4716-9035-AC16AE1DE276}" srcOrd="12" destOrd="0" presId="urn:microsoft.com/office/officeart/2005/8/layout/orgChart1"/>
    <dgm:cxn modelId="{49FA6B54-F27E-4F7A-8B9E-8E7329AEFA23}" type="presParOf" srcId="{28DDF6DF-BEC3-4821-89EB-B32614C0D001}" destId="{90C3789E-D290-48F6-8F71-273B1DBA16E3}" srcOrd="13" destOrd="0" presId="urn:microsoft.com/office/officeart/2005/8/layout/orgChart1"/>
    <dgm:cxn modelId="{E14A7E1F-AC15-47D2-BF76-49F66796CFB6}" type="presParOf" srcId="{90C3789E-D290-48F6-8F71-273B1DBA16E3}" destId="{EFBC4A2C-CD00-4AB3-8340-EB4E3D7C74C8}" srcOrd="0" destOrd="0" presId="urn:microsoft.com/office/officeart/2005/8/layout/orgChart1"/>
    <dgm:cxn modelId="{3511F465-0DB8-40FE-8315-5C951814B9E0}" type="presParOf" srcId="{EFBC4A2C-CD00-4AB3-8340-EB4E3D7C74C8}" destId="{C4F16BA8-B97C-4B47-8FB8-0692F78E79D9}" srcOrd="0" destOrd="0" presId="urn:microsoft.com/office/officeart/2005/8/layout/orgChart1"/>
    <dgm:cxn modelId="{51BDCA0A-E347-42F8-BA1A-64BAF3A7233B}" type="presParOf" srcId="{EFBC4A2C-CD00-4AB3-8340-EB4E3D7C74C8}" destId="{55A94A09-CCE6-4CCA-9E20-1E9BB62A1727}" srcOrd="1" destOrd="0" presId="urn:microsoft.com/office/officeart/2005/8/layout/orgChart1"/>
    <dgm:cxn modelId="{88193AC8-C336-4E25-9A2E-6F1DCE44820A}" type="presParOf" srcId="{90C3789E-D290-48F6-8F71-273B1DBA16E3}" destId="{78C5E5F8-079D-49C9-B7AE-1D4D74445DD1}" srcOrd="1" destOrd="0" presId="urn:microsoft.com/office/officeart/2005/8/layout/orgChart1"/>
    <dgm:cxn modelId="{2C33FC4A-AC52-42B6-80F6-41D631CC12BF}" type="presParOf" srcId="{90C3789E-D290-48F6-8F71-273B1DBA16E3}" destId="{B0029DAC-1005-4D2B-9C6A-E783974998E3}" srcOrd="2" destOrd="0" presId="urn:microsoft.com/office/officeart/2005/8/layout/orgChart1"/>
    <dgm:cxn modelId="{83743A93-2AA1-42C8-982B-8D5A5DF49C65}" type="presParOf" srcId="{18514BAF-C361-4E8F-A20B-12E9785E2753}" destId="{7CEE1268-6BFD-408D-BD4F-25A32A0761BC}" srcOrd="2" destOrd="0" presId="urn:microsoft.com/office/officeart/2005/8/layout/orgChart1"/>
    <dgm:cxn modelId="{8CBBC950-CCE1-4BC8-A4F6-19F140DF5F25}" type="presParOf" srcId="{A705EC01-7449-4C85-8C55-795E5C538764}" destId="{6BB598C5-E4F3-4999-8FFE-98399D64A9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D8F2AB-CF5C-4FB0-B1A3-A914F4EC546B}">
      <dsp:nvSpPr>
        <dsp:cNvPr id="0" name=""/>
        <dsp:cNvSpPr/>
      </dsp:nvSpPr>
      <dsp:spPr>
        <a:xfrm>
          <a:off x="8264741" y="1022986"/>
          <a:ext cx="172578" cy="4208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08041"/>
              </a:lnTo>
              <a:lnTo>
                <a:pt x="172578" y="420804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FE568-249A-46C1-9799-3591FF4D8F76}">
      <dsp:nvSpPr>
        <dsp:cNvPr id="0" name=""/>
        <dsp:cNvSpPr/>
      </dsp:nvSpPr>
      <dsp:spPr>
        <a:xfrm>
          <a:off x="8264741" y="1022986"/>
          <a:ext cx="172578" cy="3263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758"/>
              </a:lnTo>
              <a:lnTo>
                <a:pt x="172578" y="3263758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36492-F8DA-43CD-BBE4-351FA64FFEE3}">
      <dsp:nvSpPr>
        <dsp:cNvPr id="0" name=""/>
        <dsp:cNvSpPr/>
      </dsp:nvSpPr>
      <dsp:spPr>
        <a:xfrm>
          <a:off x="8264741" y="1022986"/>
          <a:ext cx="172578" cy="237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2152"/>
              </a:lnTo>
              <a:lnTo>
                <a:pt x="172578" y="237215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7EA94-30C3-4E29-BE36-47325646FAC6}">
      <dsp:nvSpPr>
        <dsp:cNvPr id="0" name=""/>
        <dsp:cNvSpPr/>
      </dsp:nvSpPr>
      <dsp:spPr>
        <a:xfrm>
          <a:off x="8264741" y="1022986"/>
          <a:ext cx="172578" cy="139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4275"/>
              </a:lnTo>
              <a:lnTo>
                <a:pt x="172578" y="1394275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BAD37-848E-468F-8DE7-1E43A37690C2}">
      <dsp:nvSpPr>
        <dsp:cNvPr id="0" name=""/>
        <dsp:cNvSpPr/>
      </dsp:nvSpPr>
      <dsp:spPr>
        <a:xfrm>
          <a:off x="8264741" y="1022986"/>
          <a:ext cx="172578" cy="494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54"/>
              </a:lnTo>
              <a:lnTo>
                <a:pt x="172578" y="494354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609F-F51C-4880-ACB8-1C4B34A377B7}">
      <dsp:nvSpPr>
        <dsp:cNvPr id="0" name=""/>
        <dsp:cNvSpPr/>
      </dsp:nvSpPr>
      <dsp:spPr>
        <a:xfrm>
          <a:off x="5607344" y="342197"/>
          <a:ext cx="3068395" cy="167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53"/>
              </a:lnTo>
              <a:lnTo>
                <a:pt x="3068395" y="59153"/>
              </a:lnTo>
              <a:lnTo>
                <a:pt x="3068395" y="16704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9B0C-77C8-4AC0-A04F-550332D4F77E}">
      <dsp:nvSpPr>
        <dsp:cNvPr id="0" name=""/>
        <dsp:cNvSpPr/>
      </dsp:nvSpPr>
      <dsp:spPr>
        <a:xfrm>
          <a:off x="6892292" y="1023141"/>
          <a:ext cx="154124" cy="34142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07"/>
              </a:lnTo>
              <a:lnTo>
                <a:pt x="154124" y="3414207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47207-8F89-4B82-8729-2B1397C0D208}">
      <dsp:nvSpPr>
        <dsp:cNvPr id="0" name=""/>
        <dsp:cNvSpPr/>
      </dsp:nvSpPr>
      <dsp:spPr>
        <a:xfrm>
          <a:off x="6892292" y="1023141"/>
          <a:ext cx="154124" cy="188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670"/>
              </a:lnTo>
              <a:lnTo>
                <a:pt x="154124" y="188667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1E7B2-F430-4548-9F57-58052F81FACF}">
      <dsp:nvSpPr>
        <dsp:cNvPr id="0" name=""/>
        <dsp:cNvSpPr/>
      </dsp:nvSpPr>
      <dsp:spPr>
        <a:xfrm>
          <a:off x="6892292" y="1023141"/>
          <a:ext cx="154124" cy="498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993"/>
              </a:lnTo>
              <a:lnTo>
                <a:pt x="154124" y="498993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5D9F2-0032-4A22-8ACD-D60DA0172EC5}">
      <dsp:nvSpPr>
        <dsp:cNvPr id="0" name=""/>
        <dsp:cNvSpPr/>
      </dsp:nvSpPr>
      <dsp:spPr>
        <a:xfrm>
          <a:off x="5607344" y="342197"/>
          <a:ext cx="1695946" cy="16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7"/>
              </a:lnTo>
              <a:lnTo>
                <a:pt x="1695946" y="59307"/>
              </a:lnTo>
              <a:lnTo>
                <a:pt x="1695946" y="16719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D701-1AB4-49B4-8262-00FB6D7117BC}">
      <dsp:nvSpPr>
        <dsp:cNvPr id="0" name=""/>
        <dsp:cNvSpPr/>
      </dsp:nvSpPr>
      <dsp:spPr>
        <a:xfrm>
          <a:off x="5323203" y="1155066"/>
          <a:ext cx="189973" cy="3952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372"/>
              </a:lnTo>
              <a:lnTo>
                <a:pt x="189973" y="3952372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A997C-3055-44E0-8B84-83E03BEDBBE7}">
      <dsp:nvSpPr>
        <dsp:cNvPr id="0" name=""/>
        <dsp:cNvSpPr/>
      </dsp:nvSpPr>
      <dsp:spPr>
        <a:xfrm>
          <a:off x="5323203" y="1155066"/>
          <a:ext cx="208427" cy="3129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9485"/>
              </a:lnTo>
              <a:lnTo>
                <a:pt x="208427" y="3129485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EE2E5-E3D3-4318-B177-BDF91C5D8416}">
      <dsp:nvSpPr>
        <dsp:cNvPr id="0" name=""/>
        <dsp:cNvSpPr/>
      </dsp:nvSpPr>
      <dsp:spPr>
        <a:xfrm>
          <a:off x="5323203" y="1155066"/>
          <a:ext cx="208427" cy="2292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2886"/>
              </a:lnTo>
              <a:lnTo>
                <a:pt x="208427" y="2292886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F257D-0F6A-4066-809E-B100ADA12B65}">
      <dsp:nvSpPr>
        <dsp:cNvPr id="0" name=""/>
        <dsp:cNvSpPr/>
      </dsp:nvSpPr>
      <dsp:spPr>
        <a:xfrm>
          <a:off x="5323203" y="1155066"/>
          <a:ext cx="208427" cy="1572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2823"/>
              </a:lnTo>
              <a:lnTo>
                <a:pt x="208427" y="1572823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B5661-73C4-4662-BFB2-8F163F08BA8C}">
      <dsp:nvSpPr>
        <dsp:cNvPr id="0" name=""/>
        <dsp:cNvSpPr/>
      </dsp:nvSpPr>
      <dsp:spPr>
        <a:xfrm>
          <a:off x="5323203" y="1155066"/>
          <a:ext cx="208427" cy="583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3628"/>
              </a:lnTo>
              <a:lnTo>
                <a:pt x="208427" y="583628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D9DE7-94B1-4CDA-83AF-9C98B1F36621}">
      <dsp:nvSpPr>
        <dsp:cNvPr id="0" name=""/>
        <dsp:cNvSpPr/>
      </dsp:nvSpPr>
      <dsp:spPr>
        <a:xfrm>
          <a:off x="5607344" y="342197"/>
          <a:ext cx="271665" cy="16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07"/>
              </a:lnTo>
              <a:lnTo>
                <a:pt x="271665" y="59307"/>
              </a:lnTo>
              <a:lnTo>
                <a:pt x="271665" y="167194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BFF00-1AD0-4C1B-AC25-FD3382169AE7}">
      <dsp:nvSpPr>
        <dsp:cNvPr id="0" name=""/>
        <dsp:cNvSpPr/>
      </dsp:nvSpPr>
      <dsp:spPr>
        <a:xfrm>
          <a:off x="3784633" y="1125474"/>
          <a:ext cx="197307" cy="2647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450"/>
              </a:lnTo>
              <a:lnTo>
                <a:pt x="197307" y="264745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06E8-460D-41B2-BC00-83C9624A95FB}">
      <dsp:nvSpPr>
        <dsp:cNvPr id="0" name=""/>
        <dsp:cNvSpPr/>
      </dsp:nvSpPr>
      <dsp:spPr>
        <a:xfrm>
          <a:off x="3784633" y="1125474"/>
          <a:ext cx="197307" cy="1605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5161"/>
              </a:lnTo>
              <a:lnTo>
                <a:pt x="197307" y="160516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14FB4-0A63-4F67-BE50-199A5CF29197}">
      <dsp:nvSpPr>
        <dsp:cNvPr id="0" name=""/>
        <dsp:cNvSpPr/>
      </dsp:nvSpPr>
      <dsp:spPr>
        <a:xfrm>
          <a:off x="3784633" y="1125474"/>
          <a:ext cx="164817" cy="474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4393"/>
              </a:lnTo>
              <a:lnTo>
                <a:pt x="164817" y="474393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C07E3-9201-4444-8EDC-57A2A45AE85B}">
      <dsp:nvSpPr>
        <dsp:cNvPr id="0" name=""/>
        <dsp:cNvSpPr/>
      </dsp:nvSpPr>
      <dsp:spPr>
        <a:xfrm>
          <a:off x="4310786" y="342197"/>
          <a:ext cx="1296558" cy="167040"/>
        </a:xfrm>
        <a:custGeom>
          <a:avLst/>
          <a:gdLst/>
          <a:ahLst/>
          <a:cxnLst/>
          <a:rect l="0" t="0" r="0" b="0"/>
          <a:pathLst>
            <a:path>
              <a:moveTo>
                <a:pt x="1296558" y="0"/>
              </a:moveTo>
              <a:lnTo>
                <a:pt x="1296558" y="59153"/>
              </a:lnTo>
              <a:lnTo>
                <a:pt x="0" y="59153"/>
              </a:lnTo>
              <a:lnTo>
                <a:pt x="0" y="16704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CCA36-DF4D-4784-8A8E-25433AEC6D6C}">
      <dsp:nvSpPr>
        <dsp:cNvPr id="0" name=""/>
        <dsp:cNvSpPr/>
      </dsp:nvSpPr>
      <dsp:spPr>
        <a:xfrm>
          <a:off x="2282671" y="1096653"/>
          <a:ext cx="192441" cy="284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7180"/>
              </a:lnTo>
              <a:lnTo>
                <a:pt x="192441" y="2847180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C8BD6-9322-494A-A812-5A29D47F4065}">
      <dsp:nvSpPr>
        <dsp:cNvPr id="0" name=""/>
        <dsp:cNvSpPr/>
      </dsp:nvSpPr>
      <dsp:spPr>
        <a:xfrm>
          <a:off x="2282671" y="1096653"/>
          <a:ext cx="192441" cy="148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856"/>
              </a:lnTo>
              <a:lnTo>
                <a:pt x="192441" y="1488856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31919-70C7-4B29-816C-791F936A3A8C}">
      <dsp:nvSpPr>
        <dsp:cNvPr id="0" name=""/>
        <dsp:cNvSpPr/>
      </dsp:nvSpPr>
      <dsp:spPr>
        <a:xfrm>
          <a:off x="2282671" y="1096653"/>
          <a:ext cx="159952" cy="44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451"/>
              </a:lnTo>
              <a:lnTo>
                <a:pt x="159952" y="444451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7A1E5-0245-49EB-B45F-5650E883266B}">
      <dsp:nvSpPr>
        <dsp:cNvPr id="0" name=""/>
        <dsp:cNvSpPr/>
      </dsp:nvSpPr>
      <dsp:spPr>
        <a:xfrm>
          <a:off x="2795849" y="342197"/>
          <a:ext cx="2811495" cy="167040"/>
        </a:xfrm>
        <a:custGeom>
          <a:avLst/>
          <a:gdLst/>
          <a:ahLst/>
          <a:cxnLst/>
          <a:rect l="0" t="0" r="0" b="0"/>
          <a:pathLst>
            <a:path>
              <a:moveTo>
                <a:pt x="2811495" y="0"/>
              </a:moveTo>
              <a:lnTo>
                <a:pt x="2811495" y="59153"/>
              </a:lnTo>
              <a:lnTo>
                <a:pt x="0" y="59153"/>
              </a:lnTo>
              <a:lnTo>
                <a:pt x="0" y="16704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6B24C-F5FA-4C53-9058-7DA295198EA4}">
      <dsp:nvSpPr>
        <dsp:cNvPr id="0" name=""/>
        <dsp:cNvSpPr/>
      </dsp:nvSpPr>
      <dsp:spPr>
        <a:xfrm>
          <a:off x="4641491" y="4135"/>
          <a:ext cx="1931705" cy="338062"/>
        </a:xfrm>
        <a:prstGeom prst="rect">
          <a:avLst/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1.0 House Construction</a:t>
          </a:r>
        </a:p>
      </dsp:txBody>
      <dsp:txXfrm>
        <a:off x="4641491" y="4135"/>
        <a:ext cx="1931705" cy="338062"/>
      </dsp:txXfrm>
    </dsp:sp>
    <dsp:sp modelId="{5693F9B3-5922-4B98-AC77-9F9C5BE2BC6B}">
      <dsp:nvSpPr>
        <dsp:cNvPr id="0" name=""/>
        <dsp:cNvSpPr/>
      </dsp:nvSpPr>
      <dsp:spPr>
        <a:xfrm>
          <a:off x="2154377" y="509238"/>
          <a:ext cx="1282943" cy="587415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Planning</a:t>
          </a:r>
        </a:p>
      </dsp:txBody>
      <dsp:txXfrm>
        <a:off x="2154377" y="509238"/>
        <a:ext cx="1282943" cy="587415"/>
      </dsp:txXfrm>
    </dsp:sp>
    <dsp:sp modelId="{37F8D154-5D2E-47A3-B939-3E803BCF976A}">
      <dsp:nvSpPr>
        <dsp:cNvPr id="0" name=""/>
        <dsp:cNvSpPr/>
      </dsp:nvSpPr>
      <dsp:spPr>
        <a:xfrm>
          <a:off x="2442624" y="1182469"/>
          <a:ext cx="1027497" cy="717270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1.1.1.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Enlist an architect</a:t>
          </a:r>
        </a:p>
      </dsp:txBody>
      <dsp:txXfrm>
        <a:off x="2442624" y="1182469"/>
        <a:ext cx="1027497" cy="717270"/>
      </dsp:txXfrm>
    </dsp:sp>
    <dsp:sp modelId="{370577F8-46E2-47E4-8A7B-25F7A8787EA4}">
      <dsp:nvSpPr>
        <dsp:cNvPr id="0" name=""/>
        <dsp:cNvSpPr/>
      </dsp:nvSpPr>
      <dsp:spPr>
        <a:xfrm>
          <a:off x="2475113" y="2027550"/>
          <a:ext cx="1154670" cy="1115918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1.1.2.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Finalise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 blueprint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design</a:t>
          </a:r>
        </a:p>
      </dsp:txBody>
      <dsp:txXfrm>
        <a:off x="2475113" y="2027550"/>
        <a:ext cx="1154670" cy="1115918"/>
      </dsp:txXfrm>
    </dsp:sp>
    <dsp:sp modelId="{955E4D75-BA17-41DF-A8F1-EEF1D18D17AF}">
      <dsp:nvSpPr>
        <dsp:cNvPr id="0" name=""/>
        <dsp:cNvSpPr/>
      </dsp:nvSpPr>
      <dsp:spPr>
        <a:xfrm>
          <a:off x="2475113" y="3382290"/>
          <a:ext cx="1027497" cy="1123085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1.1.3.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Obtain planning permission</a:t>
          </a:r>
        </a:p>
      </dsp:txBody>
      <dsp:txXfrm>
        <a:off x="2475113" y="3382290"/>
        <a:ext cx="1027497" cy="1123085"/>
      </dsp:txXfrm>
    </dsp:sp>
    <dsp:sp modelId="{9E977C48-4532-451F-A391-D54F1CDA83A8}">
      <dsp:nvSpPr>
        <dsp:cNvPr id="0" name=""/>
        <dsp:cNvSpPr/>
      </dsp:nvSpPr>
      <dsp:spPr>
        <a:xfrm>
          <a:off x="3653095" y="509238"/>
          <a:ext cx="1315381" cy="616236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1.2     External Construction</a:t>
          </a:r>
        </a:p>
      </dsp:txBody>
      <dsp:txXfrm>
        <a:off x="3653095" y="509238"/>
        <a:ext cx="1315381" cy="616236"/>
      </dsp:txXfrm>
    </dsp:sp>
    <dsp:sp modelId="{AC1E3DDD-0306-415F-88A1-0ECF54235B6A}">
      <dsp:nvSpPr>
        <dsp:cNvPr id="0" name=""/>
        <dsp:cNvSpPr/>
      </dsp:nvSpPr>
      <dsp:spPr>
        <a:xfrm>
          <a:off x="3949451" y="1211291"/>
          <a:ext cx="1027497" cy="777152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1.2.1.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Lay Foundations</a:t>
          </a:r>
        </a:p>
      </dsp:txBody>
      <dsp:txXfrm>
        <a:off x="3949451" y="1211291"/>
        <a:ext cx="1027497" cy="777152"/>
      </dsp:txXfrm>
    </dsp:sp>
    <dsp:sp modelId="{8A246373-1EDA-429A-9DA6-D67E1020B147}">
      <dsp:nvSpPr>
        <dsp:cNvPr id="0" name=""/>
        <dsp:cNvSpPr/>
      </dsp:nvSpPr>
      <dsp:spPr>
        <a:xfrm>
          <a:off x="3981941" y="2220658"/>
          <a:ext cx="1027497" cy="1019955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1.2.2.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Construct external walls</a:t>
          </a:r>
        </a:p>
      </dsp:txBody>
      <dsp:txXfrm>
        <a:off x="3981941" y="2220658"/>
        <a:ext cx="1027497" cy="1019955"/>
      </dsp:txXfrm>
    </dsp:sp>
    <dsp:sp modelId="{834782E8-C30F-4CE6-98B4-66B8CDBF0B7E}">
      <dsp:nvSpPr>
        <dsp:cNvPr id="0" name=""/>
        <dsp:cNvSpPr/>
      </dsp:nvSpPr>
      <dsp:spPr>
        <a:xfrm>
          <a:off x="3981941" y="3375031"/>
          <a:ext cx="1027497" cy="79578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1.2.3.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Construct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roof</a:t>
          </a:r>
        </a:p>
      </dsp:txBody>
      <dsp:txXfrm>
        <a:off x="3981941" y="3375031"/>
        <a:ext cx="1027497" cy="795786"/>
      </dsp:txXfrm>
    </dsp:sp>
    <dsp:sp modelId="{95CFC8D8-02C0-4B14-96E2-413AD94EA0B2}">
      <dsp:nvSpPr>
        <dsp:cNvPr id="0" name=""/>
        <dsp:cNvSpPr/>
      </dsp:nvSpPr>
      <dsp:spPr>
        <a:xfrm>
          <a:off x="5184252" y="509392"/>
          <a:ext cx="1389515" cy="645674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      Internal Construction</a:t>
          </a:r>
        </a:p>
      </dsp:txBody>
      <dsp:txXfrm>
        <a:off x="5184252" y="509392"/>
        <a:ext cx="1389515" cy="645674"/>
      </dsp:txXfrm>
    </dsp:sp>
    <dsp:sp modelId="{1A0BBCB3-560A-4A6E-B977-7D7EFCA696E5}">
      <dsp:nvSpPr>
        <dsp:cNvPr id="0" name=""/>
        <dsp:cNvSpPr/>
      </dsp:nvSpPr>
      <dsp:spPr>
        <a:xfrm>
          <a:off x="5531631" y="1240883"/>
          <a:ext cx="1027497" cy="995624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1.3.1.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Construct internal walls</a:t>
          </a:r>
        </a:p>
      </dsp:txBody>
      <dsp:txXfrm>
        <a:off x="5531631" y="1240883"/>
        <a:ext cx="1027497" cy="995624"/>
      </dsp:txXfrm>
    </dsp:sp>
    <dsp:sp modelId="{DADAD8BA-64EB-4071-9E2C-807B01567BBD}">
      <dsp:nvSpPr>
        <dsp:cNvPr id="0" name=""/>
        <dsp:cNvSpPr/>
      </dsp:nvSpPr>
      <dsp:spPr>
        <a:xfrm>
          <a:off x="5531631" y="2364318"/>
          <a:ext cx="1027497" cy="727144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1.3.2.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Lay flooring</a:t>
          </a:r>
        </a:p>
      </dsp:txBody>
      <dsp:txXfrm>
        <a:off x="5531631" y="2364318"/>
        <a:ext cx="1027497" cy="727144"/>
      </dsp:txXfrm>
    </dsp:sp>
    <dsp:sp modelId="{C698FE11-5457-4E6E-9FAD-4FE32E5FDC0C}">
      <dsp:nvSpPr>
        <dsp:cNvPr id="0" name=""/>
        <dsp:cNvSpPr/>
      </dsp:nvSpPr>
      <dsp:spPr>
        <a:xfrm>
          <a:off x="5531631" y="3191078"/>
          <a:ext cx="1027497" cy="513748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1.3.3.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Fit ceilings</a:t>
          </a:r>
        </a:p>
      </dsp:txBody>
      <dsp:txXfrm>
        <a:off x="5531631" y="3191078"/>
        <a:ext cx="1027497" cy="513748"/>
      </dsp:txXfrm>
    </dsp:sp>
    <dsp:sp modelId="{2563F9D0-4A67-4EFF-AAB3-DEEC2194BC30}">
      <dsp:nvSpPr>
        <dsp:cNvPr id="0" name=""/>
        <dsp:cNvSpPr/>
      </dsp:nvSpPr>
      <dsp:spPr>
        <a:xfrm>
          <a:off x="5531631" y="3878947"/>
          <a:ext cx="1027497" cy="811209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1.3.4.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Fit  windows and doors</a:t>
          </a:r>
        </a:p>
      </dsp:txBody>
      <dsp:txXfrm>
        <a:off x="5531631" y="3878947"/>
        <a:ext cx="1027497" cy="811209"/>
      </dsp:txXfrm>
    </dsp:sp>
    <dsp:sp modelId="{209E2AF8-542C-44A5-AAC0-131C3DBBDC0D}">
      <dsp:nvSpPr>
        <dsp:cNvPr id="0" name=""/>
        <dsp:cNvSpPr/>
      </dsp:nvSpPr>
      <dsp:spPr>
        <a:xfrm>
          <a:off x="5513177" y="4850564"/>
          <a:ext cx="1027497" cy="513748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1.3.5.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Install stairs</a:t>
          </a:r>
        </a:p>
      </dsp:txBody>
      <dsp:txXfrm>
        <a:off x="5513177" y="4850564"/>
        <a:ext cx="1027497" cy="513748"/>
      </dsp:txXfrm>
    </dsp:sp>
    <dsp:sp modelId="{7F763E34-99C4-49C9-B469-47F87BA16D92}">
      <dsp:nvSpPr>
        <dsp:cNvPr id="0" name=""/>
        <dsp:cNvSpPr/>
      </dsp:nvSpPr>
      <dsp:spPr>
        <a:xfrm>
          <a:off x="6789542" y="509392"/>
          <a:ext cx="1027497" cy="513748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1.4.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Services</a:t>
          </a:r>
        </a:p>
      </dsp:txBody>
      <dsp:txXfrm>
        <a:off x="6789542" y="509392"/>
        <a:ext cx="1027497" cy="513748"/>
      </dsp:txXfrm>
    </dsp:sp>
    <dsp:sp modelId="{FF936EC4-B584-4100-8896-6168B3DEEF37}">
      <dsp:nvSpPr>
        <dsp:cNvPr id="0" name=""/>
        <dsp:cNvSpPr/>
      </dsp:nvSpPr>
      <dsp:spPr>
        <a:xfrm>
          <a:off x="7046416" y="1108957"/>
          <a:ext cx="1027497" cy="826354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1.4.1.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Install plumbing</a:t>
          </a:r>
        </a:p>
      </dsp:txBody>
      <dsp:txXfrm>
        <a:off x="7046416" y="1108957"/>
        <a:ext cx="1027497" cy="826354"/>
      </dsp:txXfrm>
    </dsp:sp>
    <dsp:sp modelId="{8C29013A-E78D-4F05-BC41-66A967C2EC2F}">
      <dsp:nvSpPr>
        <dsp:cNvPr id="0" name=""/>
        <dsp:cNvSpPr/>
      </dsp:nvSpPr>
      <dsp:spPr>
        <a:xfrm>
          <a:off x="7046416" y="2198233"/>
          <a:ext cx="1027497" cy="142315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1.4.2.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Install electrics: power and lighting</a:t>
          </a:r>
        </a:p>
      </dsp:txBody>
      <dsp:txXfrm>
        <a:off x="7046416" y="2198233"/>
        <a:ext cx="1027497" cy="1423156"/>
      </dsp:txXfrm>
    </dsp:sp>
    <dsp:sp modelId="{D756A80B-381B-4DC0-B085-4800BDA1C5F4}">
      <dsp:nvSpPr>
        <dsp:cNvPr id="0" name=""/>
        <dsp:cNvSpPr/>
      </dsp:nvSpPr>
      <dsp:spPr>
        <a:xfrm>
          <a:off x="7046416" y="3804001"/>
          <a:ext cx="1027497" cy="1266693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1.4.3.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Install heating and air conditioning</a:t>
          </a:r>
        </a:p>
      </dsp:txBody>
      <dsp:txXfrm>
        <a:off x="7046416" y="3804001"/>
        <a:ext cx="1027497" cy="1266693"/>
      </dsp:txXfrm>
    </dsp:sp>
    <dsp:sp modelId="{C10076E3-7D09-4DC0-9AAD-FD1FBF6C8A85}">
      <dsp:nvSpPr>
        <dsp:cNvPr id="0" name=""/>
        <dsp:cNvSpPr/>
      </dsp:nvSpPr>
      <dsp:spPr>
        <a:xfrm>
          <a:off x="8161991" y="509238"/>
          <a:ext cx="1027497" cy="513748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Decoration</a:t>
          </a:r>
        </a:p>
      </dsp:txBody>
      <dsp:txXfrm>
        <a:off x="8161991" y="509238"/>
        <a:ext cx="1027497" cy="513748"/>
      </dsp:txXfrm>
    </dsp:sp>
    <dsp:sp modelId="{F94AB63C-9504-420C-87FB-26CAE9A1E4A0}">
      <dsp:nvSpPr>
        <dsp:cNvPr id="0" name=""/>
        <dsp:cNvSpPr/>
      </dsp:nvSpPr>
      <dsp:spPr>
        <a:xfrm>
          <a:off x="8437319" y="1108803"/>
          <a:ext cx="1027497" cy="817076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1.5.1.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Plaster and paint walls</a:t>
          </a:r>
        </a:p>
      </dsp:txBody>
      <dsp:txXfrm>
        <a:off x="8437319" y="1108803"/>
        <a:ext cx="1027497" cy="817076"/>
      </dsp:txXfrm>
    </dsp:sp>
    <dsp:sp modelId="{5C12EAAB-B9AD-43AA-AF66-4EAEB439A00D}">
      <dsp:nvSpPr>
        <dsp:cNvPr id="0" name=""/>
        <dsp:cNvSpPr/>
      </dsp:nvSpPr>
      <dsp:spPr>
        <a:xfrm>
          <a:off x="8437319" y="2053690"/>
          <a:ext cx="1027497" cy="727144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1.5.2.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Lay floor  coverings</a:t>
          </a:r>
        </a:p>
      </dsp:txBody>
      <dsp:txXfrm>
        <a:off x="8437319" y="2053690"/>
        <a:ext cx="1027497" cy="727144"/>
      </dsp:txXfrm>
    </dsp:sp>
    <dsp:sp modelId="{F6BD6247-AFAD-47FF-A2F7-B66F03CFD4FB}">
      <dsp:nvSpPr>
        <dsp:cNvPr id="0" name=""/>
        <dsp:cNvSpPr/>
      </dsp:nvSpPr>
      <dsp:spPr>
        <a:xfrm>
          <a:off x="8437319" y="3023365"/>
          <a:ext cx="1027497" cy="743548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1.5.3.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Install kitchen</a:t>
          </a:r>
        </a:p>
      </dsp:txBody>
      <dsp:txXfrm>
        <a:off x="8437319" y="3023365"/>
        <a:ext cx="1027497" cy="743548"/>
      </dsp:txXfrm>
    </dsp:sp>
    <dsp:sp modelId="{F78DAD87-0EC2-4BA8-A342-CB5C2DC05310}">
      <dsp:nvSpPr>
        <dsp:cNvPr id="0" name=""/>
        <dsp:cNvSpPr/>
      </dsp:nvSpPr>
      <dsp:spPr>
        <a:xfrm>
          <a:off x="8437319" y="3926895"/>
          <a:ext cx="1027497" cy="719700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1.5.4.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Complete bathrooms</a:t>
          </a:r>
        </a:p>
      </dsp:txBody>
      <dsp:txXfrm>
        <a:off x="8437319" y="3926895"/>
        <a:ext cx="1027497" cy="719700"/>
      </dsp:txXfrm>
    </dsp:sp>
    <dsp:sp modelId="{605761F1-D1F2-493B-9F4E-C2A21C3786E5}">
      <dsp:nvSpPr>
        <dsp:cNvPr id="0" name=""/>
        <dsp:cNvSpPr/>
      </dsp:nvSpPr>
      <dsp:spPr>
        <a:xfrm>
          <a:off x="8437319" y="4829937"/>
          <a:ext cx="1027497" cy="802182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1.5.5.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Furnish the house</a:t>
          </a:r>
        </a:p>
      </dsp:txBody>
      <dsp:txXfrm>
        <a:off x="8437319" y="4829937"/>
        <a:ext cx="1027497" cy="802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1903E-89F2-4716-9035-AC16AE1DE276}">
      <dsp:nvSpPr>
        <dsp:cNvPr id="0" name=""/>
        <dsp:cNvSpPr/>
      </dsp:nvSpPr>
      <dsp:spPr>
        <a:xfrm>
          <a:off x="8063240" y="676210"/>
          <a:ext cx="263034" cy="3887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87205"/>
              </a:lnTo>
              <a:lnTo>
                <a:pt x="263034" y="388720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EB8E2D-0E09-4146-A704-8A2D74E1EB1F}">
      <dsp:nvSpPr>
        <dsp:cNvPr id="0" name=""/>
        <dsp:cNvSpPr/>
      </dsp:nvSpPr>
      <dsp:spPr>
        <a:xfrm>
          <a:off x="8063240" y="676210"/>
          <a:ext cx="259326" cy="3184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994"/>
              </a:lnTo>
              <a:lnTo>
                <a:pt x="259326" y="3184994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8F2AB-CF5C-4FB0-B1A3-A914F4EC546B}">
      <dsp:nvSpPr>
        <dsp:cNvPr id="0" name=""/>
        <dsp:cNvSpPr/>
      </dsp:nvSpPr>
      <dsp:spPr>
        <a:xfrm>
          <a:off x="8063240" y="676210"/>
          <a:ext cx="263606" cy="247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7318"/>
              </a:lnTo>
              <a:lnTo>
                <a:pt x="263606" y="247731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FE568-249A-46C1-9799-3591FF4D8F76}">
      <dsp:nvSpPr>
        <dsp:cNvPr id="0" name=""/>
        <dsp:cNvSpPr/>
      </dsp:nvSpPr>
      <dsp:spPr>
        <a:xfrm>
          <a:off x="8063240" y="676210"/>
          <a:ext cx="263606" cy="1794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4755"/>
              </a:lnTo>
              <a:lnTo>
                <a:pt x="263606" y="179475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36492-F8DA-43CD-BBE4-351FA64FFEE3}">
      <dsp:nvSpPr>
        <dsp:cNvPr id="0" name=""/>
        <dsp:cNvSpPr/>
      </dsp:nvSpPr>
      <dsp:spPr>
        <a:xfrm>
          <a:off x="8063240" y="676210"/>
          <a:ext cx="263606" cy="1317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461"/>
              </a:lnTo>
              <a:lnTo>
                <a:pt x="263606" y="131746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7EA94-30C3-4E29-BE36-47325646FAC6}">
      <dsp:nvSpPr>
        <dsp:cNvPr id="0" name=""/>
        <dsp:cNvSpPr/>
      </dsp:nvSpPr>
      <dsp:spPr>
        <a:xfrm>
          <a:off x="8063240" y="676210"/>
          <a:ext cx="263606" cy="784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4883"/>
              </a:lnTo>
              <a:lnTo>
                <a:pt x="263606" y="78488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BAD37-848E-468F-8DE7-1E43A37690C2}">
      <dsp:nvSpPr>
        <dsp:cNvPr id="0" name=""/>
        <dsp:cNvSpPr/>
      </dsp:nvSpPr>
      <dsp:spPr>
        <a:xfrm>
          <a:off x="8063240" y="676210"/>
          <a:ext cx="263606" cy="28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776"/>
              </a:lnTo>
              <a:lnTo>
                <a:pt x="263606" y="2827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04609F-F51C-4880-ACB8-1C4B34A377B7}">
      <dsp:nvSpPr>
        <dsp:cNvPr id="0" name=""/>
        <dsp:cNvSpPr/>
      </dsp:nvSpPr>
      <dsp:spPr>
        <a:xfrm>
          <a:off x="5706857" y="237847"/>
          <a:ext cx="3018506" cy="138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75"/>
              </a:lnTo>
              <a:lnTo>
                <a:pt x="3018506" y="49075"/>
              </a:lnTo>
              <a:lnTo>
                <a:pt x="3018506" y="138583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4A114-C641-4DF8-8960-E3AA75178E58}">
      <dsp:nvSpPr>
        <dsp:cNvPr id="0" name=""/>
        <dsp:cNvSpPr/>
      </dsp:nvSpPr>
      <dsp:spPr>
        <a:xfrm>
          <a:off x="6844313" y="802787"/>
          <a:ext cx="175043" cy="4495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5346"/>
              </a:lnTo>
              <a:lnTo>
                <a:pt x="175043" y="449534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FEF48-15E6-486B-99BB-7D8EFAC15235}">
      <dsp:nvSpPr>
        <dsp:cNvPr id="0" name=""/>
        <dsp:cNvSpPr/>
      </dsp:nvSpPr>
      <dsp:spPr>
        <a:xfrm>
          <a:off x="6844313" y="802787"/>
          <a:ext cx="169826" cy="3933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3653"/>
              </a:lnTo>
              <a:lnTo>
                <a:pt x="169826" y="393365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69B0C-77C8-4AC0-A04F-550332D4F77E}">
      <dsp:nvSpPr>
        <dsp:cNvPr id="0" name=""/>
        <dsp:cNvSpPr/>
      </dsp:nvSpPr>
      <dsp:spPr>
        <a:xfrm>
          <a:off x="6844313" y="802787"/>
          <a:ext cx="167729" cy="343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6767"/>
              </a:lnTo>
              <a:lnTo>
                <a:pt x="167729" y="3436767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1040-F732-4E99-A7B7-F9D7F71AE19B}">
      <dsp:nvSpPr>
        <dsp:cNvPr id="0" name=""/>
        <dsp:cNvSpPr/>
      </dsp:nvSpPr>
      <dsp:spPr>
        <a:xfrm>
          <a:off x="6844313" y="802787"/>
          <a:ext cx="127868" cy="283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6909"/>
              </a:lnTo>
              <a:lnTo>
                <a:pt x="127868" y="283690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481F2-6A0B-4594-A8A9-86B129FAFDD3}">
      <dsp:nvSpPr>
        <dsp:cNvPr id="0" name=""/>
        <dsp:cNvSpPr/>
      </dsp:nvSpPr>
      <dsp:spPr>
        <a:xfrm>
          <a:off x="6844313" y="802787"/>
          <a:ext cx="127868" cy="2205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5076"/>
              </a:lnTo>
              <a:lnTo>
                <a:pt x="127868" y="22050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097A-A0C6-4D12-BBDE-55601792AC1E}">
      <dsp:nvSpPr>
        <dsp:cNvPr id="0" name=""/>
        <dsp:cNvSpPr/>
      </dsp:nvSpPr>
      <dsp:spPr>
        <a:xfrm>
          <a:off x="6844313" y="802787"/>
          <a:ext cx="145292" cy="1608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15"/>
              </a:lnTo>
              <a:lnTo>
                <a:pt x="145292" y="160861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47207-8F89-4B82-8729-2B1397C0D208}">
      <dsp:nvSpPr>
        <dsp:cNvPr id="0" name=""/>
        <dsp:cNvSpPr/>
      </dsp:nvSpPr>
      <dsp:spPr>
        <a:xfrm>
          <a:off x="6844313" y="802787"/>
          <a:ext cx="127868" cy="1046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045"/>
              </a:lnTo>
              <a:lnTo>
                <a:pt x="127868" y="104604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1E7B2-F430-4548-9F57-58052F81FACF}">
      <dsp:nvSpPr>
        <dsp:cNvPr id="0" name=""/>
        <dsp:cNvSpPr/>
      </dsp:nvSpPr>
      <dsp:spPr>
        <a:xfrm>
          <a:off x="6844313" y="802787"/>
          <a:ext cx="127868" cy="40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216"/>
              </a:lnTo>
              <a:lnTo>
                <a:pt x="127868" y="40621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5D9F2-0032-4A22-8ACD-D60DA0172EC5}">
      <dsp:nvSpPr>
        <dsp:cNvPr id="0" name=""/>
        <dsp:cNvSpPr/>
      </dsp:nvSpPr>
      <dsp:spPr>
        <a:xfrm>
          <a:off x="5706857" y="237847"/>
          <a:ext cx="1478438" cy="13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03"/>
              </a:lnTo>
              <a:lnTo>
                <a:pt x="1478438" y="49203"/>
              </a:lnTo>
              <a:lnTo>
                <a:pt x="1478438" y="13871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D9551-9705-4EE6-B4B6-5A4346061423}">
      <dsp:nvSpPr>
        <dsp:cNvPr id="0" name=""/>
        <dsp:cNvSpPr/>
      </dsp:nvSpPr>
      <dsp:spPr>
        <a:xfrm>
          <a:off x="5038669" y="760509"/>
          <a:ext cx="218357" cy="3140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0637"/>
              </a:lnTo>
              <a:lnTo>
                <a:pt x="218357" y="3140637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CD701-1AB4-49B4-8262-00FB6D7117BC}">
      <dsp:nvSpPr>
        <dsp:cNvPr id="0" name=""/>
        <dsp:cNvSpPr/>
      </dsp:nvSpPr>
      <dsp:spPr>
        <a:xfrm>
          <a:off x="5038669" y="760509"/>
          <a:ext cx="220480" cy="259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339"/>
              </a:lnTo>
              <a:lnTo>
                <a:pt x="220480" y="259033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A997C-3055-44E0-8B84-83E03BEDBBE7}">
      <dsp:nvSpPr>
        <dsp:cNvPr id="0" name=""/>
        <dsp:cNvSpPr/>
      </dsp:nvSpPr>
      <dsp:spPr>
        <a:xfrm>
          <a:off x="5038669" y="760509"/>
          <a:ext cx="235790" cy="1997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7273"/>
              </a:lnTo>
              <a:lnTo>
                <a:pt x="235790" y="19972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EE2E5-E3D3-4318-B177-BDF91C5D8416}">
      <dsp:nvSpPr>
        <dsp:cNvPr id="0" name=""/>
        <dsp:cNvSpPr/>
      </dsp:nvSpPr>
      <dsp:spPr>
        <a:xfrm>
          <a:off x="5038669" y="760509"/>
          <a:ext cx="235790" cy="139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2831"/>
              </a:lnTo>
              <a:lnTo>
                <a:pt x="235790" y="139283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F257D-0F6A-4066-809E-B100ADA12B65}">
      <dsp:nvSpPr>
        <dsp:cNvPr id="0" name=""/>
        <dsp:cNvSpPr/>
      </dsp:nvSpPr>
      <dsp:spPr>
        <a:xfrm>
          <a:off x="5038669" y="760509"/>
          <a:ext cx="235790" cy="899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875"/>
              </a:lnTo>
              <a:lnTo>
                <a:pt x="235790" y="89987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DB5661-73C4-4662-BFB2-8F163F08BA8C}">
      <dsp:nvSpPr>
        <dsp:cNvPr id="0" name=""/>
        <dsp:cNvSpPr/>
      </dsp:nvSpPr>
      <dsp:spPr>
        <a:xfrm>
          <a:off x="5038669" y="760509"/>
          <a:ext cx="235790" cy="33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919"/>
              </a:lnTo>
              <a:lnTo>
                <a:pt x="235790" y="33391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D9DE7-94B1-4CDA-83AF-9C98B1F36621}">
      <dsp:nvSpPr>
        <dsp:cNvPr id="0" name=""/>
        <dsp:cNvSpPr/>
      </dsp:nvSpPr>
      <dsp:spPr>
        <a:xfrm>
          <a:off x="5621723" y="237847"/>
          <a:ext cx="91440" cy="138711"/>
        </a:xfrm>
        <a:custGeom>
          <a:avLst/>
          <a:gdLst/>
          <a:ahLst/>
          <a:cxnLst/>
          <a:rect l="0" t="0" r="0" b="0"/>
          <a:pathLst>
            <a:path>
              <a:moveTo>
                <a:pt x="85133" y="0"/>
              </a:moveTo>
              <a:lnTo>
                <a:pt x="85133" y="49203"/>
              </a:lnTo>
              <a:lnTo>
                <a:pt x="45720" y="49203"/>
              </a:lnTo>
              <a:lnTo>
                <a:pt x="45720" y="13871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5B6AC-E171-4470-A162-79208A2688D6}">
      <dsp:nvSpPr>
        <dsp:cNvPr id="0" name=""/>
        <dsp:cNvSpPr/>
      </dsp:nvSpPr>
      <dsp:spPr>
        <a:xfrm>
          <a:off x="3225304" y="845064"/>
          <a:ext cx="242674" cy="2956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6132"/>
              </a:lnTo>
              <a:lnTo>
                <a:pt x="242674" y="2956132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5E646-D616-4E96-AEBD-6CE8E907A375}">
      <dsp:nvSpPr>
        <dsp:cNvPr id="0" name=""/>
        <dsp:cNvSpPr/>
      </dsp:nvSpPr>
      <dsp:spPr>
        <a:xfrm>
          <a:off x="3225304" y="845064"/>
          <a:ext cx="242674" cy="2398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8928"/>
              </a:lnTo>
              <a:lnTo>
                <a:pt x="242674" y="239892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B19A4-6DF9-4C59-BA17-63C85D3E16D6}">
      <dsp:nvSpPr>
        <dsp:cNvPr id="0" name=""/>
        <dsp:cNvSpPr/>
      </dsp:nvSpPr>
      <dsp:spPr>
        <a:xfrm>
          <a:off x="3225304" y="845064"/>
          <a:ext cx="226665" cy="1857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7738"/>
              </a:lnTo>
              <a:lnTo>
                <a:pt x="226665" y="185773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BFF00-1AD0-4C1B-AC25-FD3382169AE7}">
      <dsp:nvSpPr>
        <dsp:cNvPr id="0" name=""/>
        <dsp:cNvSpPr/>
      </dsp:nvSpPr>
      <dsp:spPr>
        <a:xfrm>
          <a:off x="3225304" y="845064"/>
          <a:ext cx="242674" cy="1362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025"/>
              </a:lnTo>
              <a:lnTo>
                <a:pt x="242674" y="1362025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206E8-460D-41B2-BC00-83C9624A95FB}">
      <dsp:nvSpPr>
        <dsp:cNvPr id="0" name=""/>
        <dsp:cNvSpPr/>
      </dsp:nvSpPr>
      <dsp:spPr>
        <a:xfrm>
          <a:off x="3225304" y="845064"/>
          <a:ext cx="242674" cy="854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716"/>
              </a:lnTo>
              <a:lnTo>
                <a:pt x="242674" y="85471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14FB4-0A63-4F67-BE50-199A5CF29197}">
      <dsp:nvSpPr>
        <dsp:cNvPr id="0" name=""/>
        <dsp:cNvSpPr/>
      </dsp:nvSpPr>
      <dsp:spPr>
        <a:xfrm>
          <a:off x="3225304" y="845064"/>
          <a:ext cx="215720" cy="30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31"/>
              </a:lnTo>
              <a:lnTo>
                <a:pt x="215720" y="30363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C07E3-9201-4444-8EDC-57A2A45AE85B}">
      <dsp:nvSpPr>
        <dsp:cNvPr id="0" name=""/>
        <dsp:cNvSpPr/>
      </dsp:nvSpPr>
      <dsp:spPr>
        <a:xfrm>
          <a:off x="3872437" y="237847"/>
          <a:ext cx="1834420" cy="138583"/>
        </a:xfrm>
        <a:custGeom>
          <a:avLst/>
          <a:gdLst/>
          <a:ahLst/>
          <a:cxnLst/>
          <a:rect l="0" t="0" r="0" b="0"/>
          <a:pathLst>
            <a:path>
              <a:moveTo>
                <a:pt x="1834420" y="0"/>
              </a:moveTo>
              <a:lnTo>
                <a:pt x="1834420" y="49075"/>
              </a:lnTo>
              <a:lnTo>
                <a:pt x="0" y="49075"/>
              </a:lnTo>
              <a:lnTo>
                <a:pt x="0" y="138583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CCA36-DF4D-4784-8A8E-25433AEC6D6C}">
      <dsp:nvSpPr>
        <dsp:cNvPr id="0" name=""/>
        <dsp:cNvSpPr/>
      </dsp:nvSpPr>
      <dsp:spPr>
        <a:xfrm>
          <a:off x="1483316" y="802659"/>
          <a:ext cx="263358" cy="1709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151"/>
              </a:lnTo>
              <a:lnTo>
                <a:pt x="263358" y="1709151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C8BD6-9322-494A-A812-5A29D47F4065}">
      <dsp:nvSpPr>
        <dsp:cNvPr id="0" name=""/>
        <dsp:cNvSpPr/>
      </dsp:nvSpPr>
      <dsp:spPr>
        <a:xfrm>
          <a:off x="1483316" y="802659"/>
          <a:ext cx="258244" cy="955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5270"/>
              </a:lnTo>
              <a:lnTo>
                <a:pt x="258244" y="955270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31919-70C7-4B29-816C-791F936A3A8C}">
      <dsp:nvSpPr>
        <dsp:cNvPr id="0" name=""/>
        <dsp:cNvSpPr/>
      </dsp:nvSpPr>
      <dsp:spPr>
        <a:xfrm>
          <a:off x="1483316" y="802659"/>
          <a:ext cx="238236" cy="333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919"/>
              </a:lnTo>
              <a:lnTo>
                <a:pt x="238236" y="333919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7A1E5-0245-49EB-B45F-5650E883266B}">
      <dsp:nvSpPr>
        <dsp:cNvPr id="0" name=""/>
        <dsp:cNvSpPr/>
      </dsp:nvSpPr>
      <dsp:spPr>
        <a:xfrm>
          <a:off x="1909070" y="237847"/>
          <a:ext cx="3797786" cy="138583"/>
        </a:xfrm>
        <a:custGeom>
          <a:avLst/>
          <a:gdLst/>
          <a:ahLst/>
          <a:cxnLst/>
          <a:rect l="0" t="0" r="0" b="0"/>
          <a:pathLst>
            <a:path>
              <a:moveTo>
                <a:pt x="3797786" y="0"/>
              </a:moveTo>
              <a:lnTo>
                <a:pt x="3797786" y="49075"/>
              </a:lnTo>
              <a:lnTo>
                <a:pt x="0" y="49075"/>
              </a:lnTo>
              <a:lnTo>
                <a:pt x="0" y="138583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6B24C-F5FA-4C53-9058-7DA295198EA4}">
      <dsp:nvSpPr>
        <dsp:cNvPr id="0" name=""/>
        <dsp:cNvSpPr/>
      </dsp:nvSpPr>
      <dsp:spPr>
        <a:xfrm>
          <a:off x="4933935" y="2519"/>
          <a:ext cx="1545842" cy="2353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House</a:t>
          </a:r>
        </a:p>
      </dsp:txBody>
      <dsp:txXfrm>
        <a:off x="4933935" y="2519"/>
        <a:ext cx="1545842" cy="235328"/>
      </dsp:txXfrm>
    </dsp:sp>
    <dsp:sp modelId="{5693F9B3-5922-4B98-AC77-9F9C5BE2BC6B}">
      <dsp:nvSpPr>
        <dsp:cNvPr id="0" name=""/>
        <dsp:cNvSpPr/>
      </dsp:nvSpPr>
      <dsp:spPr>
        <a:xfrm>
          <a:off x="1376878" y="376431"/>
          <a:ext cx="1064384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Planning</a:t>
          </a:r>
        </a:p>
      </dsp:txBody>
      <dsp:txXfrm>
        <a:off x="1376878" y="376431"/>
        <a:ext cx="1064384" cy="426227"/>
      </dsp:txXfrm>
    </dsp:sp>
    <dsp:sp modelId="{37F8D154-5D2E-47A3-B939-3E803BCF976A}">
      <dsp:nvSpPr>
        <dsp:cNvPr id="0" name=""/>
        <dsp:cNvSpPr/>
      </dsp:nvSpPr>
      <dsp:spPr>
        <a:xfrm>
          <a:off x="1721553" y="873856"/>
          <a:ext cx="852455" cy="525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Architect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Contract</a:t>
          </a:r>
        </a:p>
      </dsp:txBody>
      <dsp:txXfrm>
        <a:off x="1721553" y="873856"/>
        <a:ext cx="852455" cy="525444"/>
      </dsp:txXfrm>
    </dsp:sp>
    <dsp:sp modelId="{370577F8-46E2-47E4-8A7B-25F7A8787EA4}">
      <dsp:nvSpPr>
        <dsp:cNvPr id="0" name=""/>
        <dsp:cNvSpPr/>
      </dsp:nvSpPr>
      <dsp:spPr>
        <a:xfrm>
          <a:off x="1741560" y="1489324"/>
          <a:ext cx="767457" cy="5372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Architect’s Blueprint</a:t>
          </a:r>
        </a:p>
      </dsp:txBody>
      <dsp:txXfrm>
        <a:off x="1741560" y="1489324"/>
        <a:ext cx="767457" cy="537208"/>
      </dsp:txXfrm>
    </dsp:sp>
    <dsp:sp modelId="{955E4D75-BA17-41DF-A8F1-EEF1D18D17AF}">
      <dsp:nvSpPr>
        <dsp:cNvPr id="0" name=""/>
        <dsp:cNvSpPr/>
      </dsp:nvSpPr>
      <dsp:spPr>
        <a:xfrm>
          <a:off x="1746675" y="2128589"/>
          <a:ext cx="1087434" cy="7664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Planning Permission Document</a:t>
          </a:r>
        </a:p>
      </dsp:txBody>
      <dsp:txXfrm>
        <a:off x="1746675" y="2128589"/>
        <a:ext cx="1087434" cy="766442"/>
      </dsp:txXfrm>
    </dsp:sp>
    <dsp:sp modelId="{9E977C48-4532-451F-A391-D54F1CDA83A8}">
      <dsp:nvSpPr>
        <dsp:cNvPr id="0" name=""/>
        <dsp:cNvSpPr/>
      </dsp:nvSpPr>
      <dsp:spPr>
        <a:xfrm>
          <a:off x="3063520" y="376431"/>
          <a:ext cx="1617832" cy="4686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External Construction</a:t>
          </a:r>
        </a:p>
      </dsp:txBody>
      <dsp:txXfrm>
        <a:off x="3063520" y="376431"/>
        <a:ext cx="1617832" cy="468633"/>
      </dsp:txXfrm>
    </dsp:sp>
    <dsp:sp modelId="{AC1E3DDD-0306-415F-88A1-0ECF54235B6A}">
      <dsp:nvSpPr>
        <dsp:cNvPr id="0" name=""/>
        <dsp:cNvSpPr/>
      </dsp:nvSpPr>
      <dsp:spPr>
        <a:xfrm>
          <a:off x="3441024" y="916261"/>
          <a:ext cx="852455" cy="4648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Concrete</a:t>
          </a:r>
        </a:p>
      </dsp:txBody>
      <dsp:txXfrm>
        <a:off x="3441024" y="916261"/>
        <a:ext cx="852455" cy="464869"/>
      </dsp:txXfrm>
    </dsp:sp>
    <dsp:sp modelId="{8A246373-1EDA-429A-9DA6-D67E1020B147}">
      <dsp:nvSpPr>
        <dsp:cNvPr id="0" name=""/>
        <dsp:cNvSpPr/>
      </dsp:nvSpPr>
      <dsp:spPr>
        <a:xfrm>
          <a:off x="3467978" y="1493719"/>
          <a:ext cx="852455" cy="412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Steel rods</a:t>
          </a:r>
        </a:p>
      </dsp:txBody>
      <dsp:txXfrm>
        <a:off x="3467978" y="1493719"/>
        <a:ext cx="852455" cy="412123"/>
      </dsp:txXfrm>
    </dsp:sp>
    <dsp:sp modelId="{834782E8-C30F-4CE6-98B4-66B8CDBF0B7E}">
      <dsp:nvSpPr>
        <dsp:cNvPr id="0" name=""/>
        <dsp:cNvSpPr/>
      </dsp:nvSpPr>
      <dsp:spPr>
        <a:xfrm>
          <a:off x="3467978" y="2017361"/>
          <a:ext cx="852455" cy="3794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Bricks</a:t>
          </a:r>
        </a:p>
      </dsp:txBody>
      <dsp:txXfrm>
        <a:off x="3467978" y="2017361"/>
        <a:ext cx="852455" cy="379457"/>
      </dsp:txXfrm>
    </dsp:sp>
    <dsp:sp modelId="{F0DF0955-944D-4119-8F78-DB95DCFCE0F6}">
      <dsp:nvSpPr>
        <dsp:cNvPr id="0" name=""/>
        <dsp:cNvSpPr/>
      </dsp:nvSpPr>
      <dsp:spPr>
        <a:xfrm>
          <a:off x="3451969" y="2489689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Mortar</a:t>
          </a:r>
        </a:p>
      </dsp:txBody>
      <dsp:txXfrm>
        <a:off x="3451969" y="2489689"/>
        <a:ext cx="852455" cy="426227"/>
      </dsp:txXfrm>
    </dsp:sp>
    <dsp:sp modelId="{61EDA3BF-46EC-4369-A617-22AE2F416EF4}">
      <dsp:nvSpPr>
        <dsp:cNvPr id="0" name=""/>
        <dsp:cNvSpPr/>
      </dsp:nvSpPr>
      <dsp:spPr>
        <a:xfrm>
          <a:off x="3467978" y="3030879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Roof tiles</a:t>
          </a:r>
        </a:p>
      </dsp:txBody>
      <dsp:txXfrm>
        <a:off x="3467978" y="3030879"/>
        <a:ext cx="852455" cy="426227"/>
      </dsp:txXfrm>
    </dsp:sp>
    <dsp:sp modelId="{F081F777-6B1B-4F47-850A-0D471C903AC3}">
      <dsp:nvSpPr>
        <dsp:cNvPr id="0" name=""/>
        <dsp:cNvSpPr/>
      </dsp:nvSpPr>
      <dsp:spPr>
        <a:xfrm>
          <a:off x="3467978" y="3588082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Wood</a:t>
          </a:r>
        </a:p>
      </dsp:txBody>
      <dsp:txXfrm>
        <a:off x="3467978" y="3588082"/>
        <a:ext cx="852455" cy="426227"/>
      </dsp:txXfrm>
    </dsp:sp>
    <dsp:sp modelId="{95CFC8D8-02C0-4B14-96E2-413AD94EA0B2}">
      <dsp:nvSpPr>
        <dsp:cNvPr id="0" name=""/>
        <dsp:cNvSpPr/>
      </dsp:nvSpPr>
      <dsp:spPr>
        <a:xfrm>
          <a:off x="4881475" y="376559"/>
          <a:ext cx="1571936" cy="383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Internal construction</a:t>
          </a:r>
        </a:p>
      </dsp:txBody>
      <dsp:txXfrm>
        <a:off x="4881475" y="376559"/>
        <a:ext cx="1571936" cy="383950"/>
      </dsp:txXfrm>
    </dsp:sp>
    <dsp:sp modelId="{1A0BBCB3-560A-4A6E-B977-7D7EFCA696E5}">
      <dsp:nvSpPr>
        <dsp:cNvPr id="0" name=""/>
        <dsp:cNvSpPr/>
      </dsp:nvSpPr>
      <dsp:spPr>
        <a:xfrm>
          <a:off x="5274459" y="831706"/>
          <a:ext cx="852455" cy="52544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Plaster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board</a:t>
          </a:r>
        </a:p>
      </dsp:txBody>
      <dsp:txXfrm>
        <a:off x="5274459" y="831706"/>
        <a:ext cx="852455" cy="525444"/>
      </dsp:txXfrm>
    </dsp:sp>
    <dsp:sp modelId="{DADAD8BA-64EB-4071-9E2C-807B01567BBD}">
      <dsp:nvSpPr>
        <dsp:cNvPr id="0" name=""/>
        <dsp:cNvSpPr/>
      </dsp:nvSpPr>
      <dsp:spPr>
        <a:xfrm>
          <a:off x="5274459" y="1463188"/>
          <a:ext cx="852455" cy="394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Wood</a:t>
          </a:r>
        </a:p>
      </dsp:txBody>
      <dsp:txXfrm>
        <a:off x="5274459" y="1463188"/>
        <a:ext cx="852455" cy="394392"/>
      </dsp:txXfrm>
    </dsp:sp>
    <dsp:sp modelId="{C698FE11-5457-4E6E-9FAD-4FE32E5FDC0C}">
      <dsp:nvSpPr>
        <dsp:cNvPr id="0" name=""/>
        <dsp:cNvSpPr/>
      </dsp:nvSpPr>
      <dsp:spPr>
        <a:xfrm>
          <a:off x="5274459" y="1940226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Plaster</a:t>
          </a:r>
        </a:p>
      </dsp:txBody>
      <dsp:txXfrm>
        <a:off x="5274459" y="1940226"/>
        <a:ext cx="852455" cy="426227"/>
      </dsp:txXfrm>
    </dsp:sp>
    <dsp:sp modelId="{2563F9D0-4A67-4EFF-AAB3-DEEC2194BC30}">
      <dsp:nvSpPr>
        <dsp:cNvPr id="0" name=""/>
        <dsp:cNvSpPr/>
      </dsp:nvSpPr>
      <dsp:spPr>
        <a:xfrm>
          <a:off x="5274459" y="2510911"/>
          <a:ext cx="852455" cy="49374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Windows</a:t>
          </a:r>
        </a:p>
      </dsp:txBody>
      <dsp:txXfrm>
        <a:off x="5274459" y="2510911"/>
        <a:ext cx="852455" cy="493742"/>
      </dsp:txXfrm>
    </dsp:sp>
    <dsp:sp modelId="{209E2AF8-542C-44A5-AAC0-131C3DBBDC0D}">
      <dsp:nvSpPr>
        <dsp:cNvPr id="0" name=""/>
        <dsp:cNvSpPr/>
      </dsp:nvSpPr>
      <dsp:spPr>
        <a:xfrm>
          <a:off x="5259149" y="3137734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Doors</a:t>
          </a:r>
        </a:p>
      </dsp:txBody>
      <dsp:txXfrm>
        <a:off x="5259149" y="3137734"/>
        <a:ext cx="852455" cy="426227"/>
      </dsp:txXfrm>
    </dsp:sp>
    <dsp:sp modelId="{FB30A8DA-49D3-4F4E-A3AA-4B9FEBC93593}">
      <dsp:nvSpPr>
        <dsp:cNvPr id="0" name=""/>
        <dsp:cNvSpPr/>
      </dsp:nvSpPr>
      <dsp:spPr>
        <a:xfrm>
          <a:off x="5257027" y="3688033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Stair case</a:t>
          </a:r>
        </a:p>
      </dsp:txBody>
      <dsp:txXfrm>
        <a:off x="5257027" y="3688033"/>
        <a:ext cx="852455" cy="426227"/>
      </dsp:txXfrm>
    </dsp:sp>
    <dsp:sp modelId="{7F763E34-99C4-49C9-B469-47F87BA16D92}">
      <dsp:nvSpPr>
        <dsp:cNvPr id="0" name=""/>
        <dsp:cNvSpPr/>
      </dsp:nvSpPr>
      <dsp:spPr>
        <a:xfrm>
          <a:off x="6759068" y="376559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Services</a:t>
          </a:r>
        </a:p>
      </dsp:txBody>
      <dsp:txXfrm>
        <a:off x="6759068" y="376559"/>
        <a:ext cx="852455" cy="426227"/>
      </dsp:txXfrm>
    </dsp:sp>
    <dsp:sp modelId="{FF936EC4-B584-4100-8896-6168B3DEEF37}">
      <dsp:nvSpPr>
        <dsp:cNvPr id="0" name=""/>
        <dsp:cNvSpPr/>
      </dsp:nvSpPr>
      <dsp:spPr>
        <a:xfrm>
          <a:off x="6972182" y="873984"/>
          <a:ext cx="1015180" cy="6700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Pipes and drainage</a:t>
          </a:r>
        </a:p>
      </dsp:txBody>
      <dsp:txXfrm>
        <a:off x="6972182" y="873984"/>
        <a:ext cx="1015180" cy="670038"/>
      </dsp:txXfrm>
    </dsp:sp>
    <dsp:sp modelId="{8C29013A-E78D-4F05-BC41-66A967C2EC2F}">
      <dsp:nvSpPr>
        <dsp:cNvPr id="0" name=""/>
        <dsp:cNvSpPr/>
      </dsp:nvSpPr>
      <dsp:spPr>
        <a:xfrm>
          <a:off x="6972182" y="1675053"/>
          <a:ext cx="852455" cy="3475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Taps</a:t>
          </a:r>
        </a:p>
      </dsp:txBody>
      <dsp:txXfrm>
        <a:off x="6972182" y="1675053"/>
        <a:ext cx="852455" cy="347558"/>
      </dsp:txXfrm>
    </dsp:sp>
    <dsp:sp modelId="{2443E649-4A67-42B4-9709-30F9014BE754}">
      <dsp:nvSpPr>
        <dsp:cNvPr id="0" name=""/>
        <dsp:cNvSpPr/>
      </dsp:nvSpPr>
      <dsp:spPr>
        <a:xfrm>
          <a:off x="6989606" y="2133602"/>
          <a:ext cx="852455" cy="5556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Plumbing essentials</a:t>
          </a:r>
        </a:p>
      </dsp:txBody>
      <dsp:txXfrm>
        <a:off x="6989606" y="2133602"/>
        <a:ext cx="852455" cy="555600"/>
      </dsp:txXfrm>
    </dsp:sp>
    <dsp:sp modelId="{61FC2D51-1988-4D92-89D8-06075386C31E}">
      <dsp:nvSpPr>
        <dsp:cNvPr id="0" name=""/>
        <dsp:cNvSpPr/>
      </dsp:nvSpPr>
      <dsp:spPr>
        <a:xfrm>
          <a:off x="6972182" y="2794749"/>
          <a:ext cx="852455" cy="42622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Cabling</a:t>
          </a:r>
        </a:p>
      </dsp:txBody>
      <dsp:txXfrm>
        <a:off x="6972182" y="2794749"/>
        <a:ext cx="852455" cy="426227"/>
      </dsp:txXfrm>
    </dsp:sp>
    <dsp:sp modelId="{74F5FC8E-0396-42DA-92A0-B14E4F3B8176}">
      <dsp:nvSpPr>
        <dsp:cNvPr id="0" name=""/>
        <dsp:cNvSpPr/>
      </dsp:nvSpPr>
      <dsp:spPr>
        <a:xfrm>
          <a:off x="6972182" y="3357779"/>
          <a:ext cx="852455" cy="5638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Electrical fixtures</a:t>
          </a:r>
        </a:p>
      </dsp:txBody>
      <dsp:txXfrm>
        <a:off x="6972182" y="3357779"/>
        <a:ext cx="852455" cy="563835"/>
      </dsp:txXfrm>
    </dsp:sp>
    <dsp:sp modelId="{D756A80B-381B-4DC0-B085-4800BDA1C5F4}">
      <dsp:nvSpPr>
        <dsp:cNvPr id="0" name=""/>
        <dsp:cNvSpPr/>
      </dsp:nvSpPr>
      <dsp:spPr>
        <a:xfrm>
          <a:off x="7012043" y="3991537"/>
          <a:ext cx="901855" cy="4960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Boiler and radiators</a:t>
          </a:r>
        </a:p>
      </dsp:txBody>
      <dsp:txXfrm>
        <a:off x="7012043" y="3991537"/>
        <a:ext cx="901855" cy="496035"/>
      </dsp:txXfrm>
    </dsp:sp>
    <dsp:sp modelId="{746E620A-8070-45D4-88B9-B8699D38348A}">
      <dsp:nvSpPr>
        <dsp:cNvPr id="0" name=""/>
        <dsp:cNvSpPr/>
      </dsp:nvSpPr>
      <dsp:spPr>
        <a:xfrm>
          <a:off x="7014140" y="4568206"/>
          <a:ext cx="866418" cy="3364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Water tank</a:t>
          </a:r>
        </a:p>
      </dsp:txBody>
      <dsp:txXfrm>
        <a:off x="7014140" y="4568206"/>
        <a:ext cx="866418" cy="336468"/>
      </dsp:txXfrm>
    </dsp:sp>
    <dsp:sp modelId="{8BDEFC19-6157-405C-978F-0C0BD4E5DF4F}">
      <dsp:nvSpPr>
        <dsp:cNvPr id="0" name=""/>
        <dsp:cNvSpPr/>
      </dsp:nvSpPr>
      <dsp:spPr>
        <a:xfrm>
          <a:off x="7019357" y="5066653"/>
          <a:ext cx="1235224" cy="46295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Air conditioner</a:t>
          </a:r>
        </a:p>
      </dsp:txBody>
      <dsp:txXfrm>
        <a:off x="7019357" y="5066653"/>
        <a:ext cx="1235224" cy="462959"/>
      </dsp:txXfrm>
    </dsp:sp>
    <dsp:sp modelId="{C10076E3-7D09-4DC0-9AAD-FD1FBF6C8A85}">
      <dsp:nvSpPr>
        <dsp:cNvPr id="0" name=""/>
        <dsp:cNvSpPr/>
      </dsp:nvSpPr>
      <dsp:spPr>
        <a:xfrm>
          <a:off x="7897710" y="376431"/>
          <a:ext cx="1655306" cy="2997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Decoration</a:t>
          </a:r>
        </a:p>
      </dsp:txBody>
      <dsp:txXfrm>
        <a:off x="7897710" y="376431"/>
        <a:ext cx="1655306" cy="299778"/>
      </dsp:txXfrm>
    </dsp:sp>
    <dsp:sp modelId="{F94AB63C-9504-420C-87FB-26CAE9A1E4A0}">
      <dsp:nvSpPr>
        <dsp:cNvPr id="0" name=""/>
        <dsp:cNvSpPr/>
      </dsp:nvSpPr>
      <dsp:spPr>
        <a:xfrm>
          <a:off x="8326846" y="747407"/>
          <a:ext cx="852455" cy="4231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Plaster</a:t>
          </a:r>
        </a:p>
      </dsp:txBody>
      <dsp:txXfrm>
        <a:off x="8326846" y="747407"/>
        <a:ext cx="852455" cy="423158"/>
      </dsp:txXfrm>
    </dsp:sp>
    <dsp:sp modelId="{5C12EAAB-B9AD-43AA-AF66-4EAEB439A00D}">
      <dsp:nvSpPr>
        <dsp:cNvPr id="0" name=""/>
        <dsp:cNvSpPr/>
      </dsp:nvSpPr>
      <dsp:spPr>
        <a:xfrm>
          <a:off x="8326846" y="1276603"/>
          <a:ext cx="852455" cy="3689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Paint</a:t>
          </a:r>
        </a:p>
      </dsp:txBody>
      <dsp:txXfrm>
        <a:off x="8326846" y="1276603"/>
        <a:ext cx="852455" cy="368981"/>
      </dsp:txXfrm>
    </dsp:sp>
    <dsp:sp modelId="{F6BD6247-AFAD-47FF-A2F7-B66F03CFD4FB}">
      <dsp:nvSpPr>
        <dsp:cNvPr id="0" name=""/>
        <dsp:cNvSpPr/>
      </dsp:nvSpPr>
      <dsp:spPr>
        <a:xfrm>
          <a:off x="8326846" y="1846797"/>
          <a:ext cx="852455" cy="2937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Carpet</a:t>
          </a:r>
        </a:p>
      </dsp:txBody>
      <dsp:txXfrm>
        <a:off x="8326846" y="1846797"/>
        <a:ext cx="852455" cy="293747"/>
      </dsp:txXfrm>
    </dsp:sp>
    <dsp:sp modelId="{F78DAD87-0EC2-4BA8-A342-CB5C2DC05310}">
      <dsp:nvSpPr>
        <dsp:cNvPr id="0" name=""/>
        <dsp:cNvSpPr/>
      </dsp:nvSpPr>
      <dsp:spPr>
        <a:xfrm>
          <a:off x="8326846" y="2273272"/>
          <a:ext cx="852455" cy="3953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Tiles</a:t>
          </a:r>
        </a:p>
      </dsp:txBody>
      <dsp:txXfrm>
        <a:off x="8326846" y="2273272"/>
        <a:ext cx="852455" cy="395385"/>
      </dsp:txXfrm>
    </dsp:sp>
    <dsp:sp modelId="{605761F1-D1F2-493B-9F4E-C2A21C3786E5}">
      <dsp:nvSpPr>
        <dsp:cNvPr id="0" name=""/>
        <dsp:cNvSpPr/>
      </dsp:nvSpPr>
      <dsp:spPr>
        <a:xfrm>
          <a:off x="8326846" y="2820766"/>
          <a:ext cx="1299329" cy="6655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Kitchen unit and accessories</a:t>
          </a:r>
        </a:p>
      </dsp:txBody>
      <dsp:txXfrm>
        <a:off x="8326846" y="2820766"/>
        <a:ext cx="1299329" cy="665524"/>
      </dsp:txXfrm>
    </dsp:sp>
    <dsp:sp modelId="{E90CBC29-E8F5-47F3-BBEA-4428A24BA72F}">
      <dsp:nvSpPr>
        <dsp:cNvPr id="0" name=""/>
        <dsp:cNvSpPr/>
      </dsp:nvSpPr>
      <dsp:spPr>
        <a:xfrm>
          <a:off x="8322567" y="3606564"/>
          <a:ext cx="852455" cy="5092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Bathroom units</a:t>
          </a:r>
        </a:p>
      </dsp:txBody>
      <dsp:txXfrm>
        <a:off x="8322567" y="3606564"/>
        <a:ext cx="852455" cy="509282"/>
      </dsp:txXfrm>
    </dsp:sp>
    <dsp:sp modelId="{C4F16BA8-B97C-4B47-8FB8-0692F78E79D9}">
      <dsp:nvSpPr>
        <dsp:cNvPr id="0" name=""/>
        <dsp:cNvSpPr/>
      </dsp:nvSpPr>
      <dsp:spPr>
        <a:xfrm>
          <a:off x="8326275" y="4242593"/>
          <a:ext cx="852455" cy="6416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rgbClr val="FFFFFF"/>
              </a:solidFill>
              <a:latin typeface="Arial Narrow" pitchFamily="34" charset="0"/>
            </a:rPr>
            <a:t>Furniture and fittings</a:t>
          </a:r>
        </a:p>
      </dsp:txBody>
      <dsp:txXfrm>
        <a:off x="8326275" y="4242593"/>
        <a:ext cx="852455" cy="641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2-03-03T15:41:35.37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13281 876 809 0,'0'0'127'0,"0"0"-81"15,0 0-2-15,0 0-7 16,0 0-11-16,0 0 19 16,-9-16-6-16,9 16-16 15,0 0-14-15,0 0-9 16,0 0-1-16,0 9-31 15,0-1-56-15,2 1-144 16,-2-5 32-16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5CFC2-FF95-BB42-B600-F8C023CFEAC4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6A85-7B12-D143-8C60-4EC8075DB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18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9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“By failing to plan, you are planning to fail.” – Benjamin Franklin</a:t>
            </a:r>
          </a:p>
          <a:p>
            <a:r>
              <a:rPr lang="en-US" sz="1200" b="0" dirty="0"/>
              <a:t>“Plans are useless, planning is worthless.” - Dwight D Eisenhower</a:t>
            </a:r>
          </a:p>
          <a:p>
            <a:r>
              <a:rPr lang="en-US" b="0" i="0" dirty="0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“A man who does not plan long ahead will find trouble at his door.” – Confucius</a:t>
            </a:r>
          </a:p>
          <a:p>
            <a:r>
              <a:rPr lang="en-US" b="0" i="0" dirty="0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 “Good fortune is what happens when opportunity meets with planning.” – Thomas Edison</a:t>
            </a:r>
          </a:p>
          <a:p>
            <a:r>
              <a:rPr lang="en-US" b="0" i="0" dirty="0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 “Before anything else, preparation is the key to success.” – Alexander Graham Bell</a:t>
            </a:r>
          </a:p>
          <a:p>
            <a:r>
              <a:rPr lang="en-US" b="0" i="0" dirty="0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“I </a:t>
            </a:r>
            <a:r>
              <a:rPr lang="en-US" b="0" i="0" dirty="0" err="1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ain’t</a:t>
            </a:r>
            <a:r>
              <a:rPr lang="en-US" b="0" i="0" dirty="0">
                <a:solidFill>
                  <a:srgbClr val="214293"/>
                </a:solidFill>
                <a:effectLst/>
                <a:latin typeface="Montserrat" panose="00000500000000000000" pitchFamily="2" charset="0"/>
              </a:rPr>
              <a:t> Martin Luther King. I don’t need a dream. I have a plan.” – Spike Lee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Poor communications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535353"/>
                </a:solidFill>
                <a:effectLst/>
                <a:latin typeface="TTNorms"/>
              </a:rPr>
              <a:t>Client goes straight to team requesting ‘few’ changes (without PM knowing)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535353"/>
                </a:solidFill>
                <a:effectLst/>
                <a:latin typeface="TTNorms"/>
              </a:rPr>
              <a:t>Poorly communicated project requirements to the team – going in a different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b="1" dirty="0"/>
              <a:t>Poorly or Sparsely defined requirements</a:t>
            </a:r>
          </a:p>
          <a:p>
            <a:pPr algn="l">
              <a:buFont typeface="+mj-lt"/>
              <a:buNone/>
            </a:pPr>
            <a:r>
              <a:rPr lang="en-GB" dirty="0"/>
              <a:t>No time spent on this, fuzzy understanding. Unclear from beginning</a:t>
            </a:r>
          </a:p>
          <a:p>
            <a:pPr algn="l">
              <a:buFont typeface="+mj-lt"/>
              <a:buNone/>
            </a:pPr>
            <a:r>
              <a:rPr lang="en-GB" b="1" dirty="0"/>
              <a:t>Missing documentation</a:t>
            </a:r>
          </a:p>
          <a:p>
            <a:pPr algn="l">
              <a:buFont typeface="+mj-lt"/>
              <a:buNone/>
            </a:pPr>
            <a:r>
              <a:rPr lang="en-US" b="0" i="0" dirty="0">
                <a:solidFill>
                  <a:srgbClr val="666666"/>
                </a:solidFill>
                <a:effectLst/>
                <a:latin typeface="TTNorms"/>
              </a:rPr>
              <a:t>Single source team, customers, PM and stakeholders. </a:t>
            </a:r>
            <a:r>
              <a:rPr lang="en-GB" b="0" i="0" dirty="0">
                <a:solidFill>
                  <a:srgbClr val="666666"/>
                </a:solidFill>
                <a:effectLst/>
                <a:latin typeface="TTNorms"/>
              </a:rPr>
              <a:t>Need specification or many ideas will come up, rather than being focused on objectives</a:t>
            </a:r>
          </a:p>
          <a:p>
            <a:pPr algn="l">
              <a:buFont typeface="+mj-lt"/>
              <a:buNone/>
            </a:pPr>
            <a:r>
              <a:rPr lang="en-GB" b="1" i="0" dirty="0">
                <a:solidFill>
                  <a:srgbClr val="666666"/>
                </a:solidFill>
                <a:effectLst/>
                <a:latin typeface="TTNorms"/>
              </a:rPr>
              <a:t>Lack of change control</a:t>
            </a:r>
          </a:p>
          <a:p>
            <a:pPr algn="l">
              <a:buFont typeface="+mj-lt"/>
              <a:buNone/>
            </a:pPr>
            <a:r>
              <a:rPr lang="en-GB" b="0" i="0" dirty="0">
                <a:solidFill>
                  <a:srgbClr val="666666"/>
                </a:solidFill>
                <a:effectLst/>
                <a:latin typeface="TTNorms"/>
              </a:rPr>
              <a:t>Small requests from customer (or stakeholder) can mean a lot more work, who is paying for it?</a:t>
            </a:r>
          </a:p>
          <a:p>
            <a:pPr algn="l">
              <a:buFont typeface="+mj-lt"/>
              <a:buNone/>
            </a:pPr>
            <a:r>
              <a:rPr lang="en-GB" b="1" i="0" dirty="0">
                <a:solidFill>
                  <a:srgbClr val="666666"/>
                </a:solidFill>
                <a:effectLst/>
                <a:latin typeface="TTNorms"/>
              </a:rPr>
              <a:t>Long projects</a:t>
            </a:r>
          </a:p>
          <a:p>
            <a:pPr algn="l">
              <a:buFont typeface="+mj-lt"/>
              <a:buNone/>
            </a:pPr>
            <a:r>
              <a:rPr lang="en-GB" b="0" i="0" dirty="0">
                <a:solidFill>
                  <a:srgbClr val="666666"/>
                </a:solidFill>
                <a:effectLst/>
                <a:latin typeface="TTNorms"/>
              </a:rPr>
              <a:t>Lots of uncertainty and also customer and stakeholders have more time to refine ideas</a:t>
            </a:r>
          </a:p>
          <a:p>
            <a:pPr algn="l">
              <a:buFont typeface="+mj-lt"/>
              <a:buNone/>
            </a:pPr>
            <a:endParaRPr lang="en-GB" b="0" i="0" dirty="0">
              <a:solidFill>
                <a:srgbClr val="666666"/>
              </a:solidFill>
              <a:effectLst/>
              <a:latin typeface="TTNorms"/>
            </a:endParaRPr>
          </a:p>
          <a:p>
            <a:pPr algn="l">
              <a:buFont typeface="+mj-lt"/>
              <a:buNone/>
            </a:pPr>
            <a:endParaRPr lang="en-GB" dirty="0"/>
          </a:p>
          <a:p>
            <a:pPr algn="l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79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5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F96A85-7B12-D143-8C60-4EC8075DB19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97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CB46-1E1E-4381-BB61-7CAEBCF551DF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28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83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430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56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35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63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268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52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92347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253" y="1825625"/>
            <a:ext cx="340103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631A929-8B72-4F97-8F6A-D1A95D4255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18989" y="1825625"/>
            <a:ext cx="3456975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0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4391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20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084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90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8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92347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253" y="1825625"/>
            <a:ext cx="340103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631A929-8B72-4F97-8F6A-D1A95D42551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218989" y="1825625"/>
            <a:ext cx="3456975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6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298" y="61306"/>
            <a:ext cx="898255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77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16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40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9" Type="http://schemas.openxmlformats.org/officeDocument/2006/relationships/image" Target="../media/image30.svg"/><Relationship Id="rId21" Type="http://schemas.openxmlformats.org/officeDocument/2006/relationships/image" Target="../media/image12.sv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svg"/><Relationship Id="rId41" Type="http://schemas.openxmlformats.org/officeDocument/2006/relationships/image" Target="../media/image3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8.svg"/><Relationship Id="rId40" Type="http://schemas.openxmlformats.org/officeDocument/2006/relationships/image" Target="../media/image3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23" Type="http://schemas.openxmlformats.org/officeDocument/2006/relationships/image" Target="../media/image14.sv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image" Target="../media/image1.png"/><Relationship Id="rId19" Type="http://schemas.openxmlformats.org/officeDocument/2006/relationships/image" Target="../media/image10.svg"/><Relationship Id="rId31" Type="http://schemas.openxmlformats.org/officeDocument/2006/relationships/image" Target="../media/image22.sv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Relationship Id="rId30" Type="http://schemas.openxmlformats.org/officeDocument/2006/relationships/image" Target="../media/image21.png"/><Relationship Id="rId35" Type="http://schemas.openxmlformats.org/officeDocument/2006/relationships/image" Target="../media/image26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5" Type="http://schemas.openxmlformats.org/officeDocument/2006/relationships/image" Target="../media/image16.svg"/><Relationship Id="rId33" Type="http://schemas.openxmlformats.org/officeDocument/2006/relationships/image" Target="../media/image24.svg"/><Relationship Id="rId38" Type="http://schemas.openxmlformats.org/officeDocument/2006/relationships/image" Target="../media/image2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sv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9" Type="http://schemas.openxmlformats.org/officeDocument/2006/relationships/image" Target="../media/image30.svg"/><Relationship Id="rId21" Type="http://schemas.openxmlformats.org/officeDocument/2006/relationships/image" Target="../media/image12.sv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7.png"/><Relationship Id="rId20" Type="http://schemas.openxmlformats.org/officeDocument/2006/relationships/image" Target="../media/image11.png"/><Relationship Id="rId29" Type="http://schemas.openxmlformats.org/officeDocument/2006/relationships/image" Target="../media/image20.svg"/><Relationship Id="rId41" Type="http://schemas.openxmlformats.org/officeDocument/2006/relationships/image" Target="../media/image32.sv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24" Type="http://schemas.openxmlformats.org/officeDocument/2006/relationships/image" Target="../media/image15.png"/><Relationship Id="rId32" Type="http://schemas.openxmlformats.org/officeDocument/2006/relationships/image" Target="../media/image23.png"/><Relationship Id="rId37" Type="http://schemas.openxmlformats.org/officeDocument/2006/relationships/image" Target="../media/image28.svg"/><Relationship Id="rId40" Type="http://schemas.openxmlformats.org/officeDocument/2006/relationships/image" Target="../media/image31.png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6.svg"/><Relationship Id="rId23" Type="http://schemas.openxmlformats.org/officeDocument/2006/relationships/image" Target="../media/image14.svg"/><Relationship Id="rId28" Type="http://schemas.openxmlformats.org/officeDocument/2006/relationships/image" Target="../media/image19.png"/><Relationship Id="rId36" Type="http://schemas.openxmlformats.org/officeDocument/2006/relationships/image" Target="../media/image27.png"/><Relationship Id="rId10" Type="http://schemas.openxmlformats.org/officeDocument/2006/relationships/image" Target="../media/image1.png"/><Relationship Id="rId19" Type="http://schemas.openxmlformats.org/officeDocument/2006/relationships/image" Target="../media/image10.svg"/><Relationship Id="rId31" Type="http://schemas.openxmlformats.org/officeDocument/2006/relationships/image" Target="../media/image22.sv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Relationship Id="rId14" Type="http://schemas.openxmlformats.org/officeDocument/2006/relationships/image" Target="../media/image5.png"/><Relationship Id="rId22" Type="http://schemas.openxmlformats.org/officeDocument/2006/relationships/image" Target="../media/image13.png"/><Relationship Id="rId27" Type="http://schemas.openxmlformats.org/officeDocument/2006/relationships/image" Target="../media/image18.svg"/><Relationship Id="rId30" Type="http://schemas.openxmlformats.org/officeDocument/2006/relationships/image" Target="../media/image21.png"/><Relationship Id="rId35" Type="http://schemas.openxmlformats.org/officeDocument/2006/relationships/image" Target="../media/image26.svg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17" Type="http://schemas.openxmlformats.org/officeDocument/2006/relationships/image" Target="../media/image8.svg"/><Relationship Id="rId25" Type="http://schemas.openxmlformats.org/officeDocument/2006/relationships/image" Target="../media/image16.svg"/><Relationship Id="rId33" Type="http://schemas.openxmlformats.org/officeDocument/2006/relationships/image" Target="../media/image24.svg"/><Relationship Id="rId38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467" y="18255"/>
            <a:ext cx="7664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7" y="116468"/>
            <a:ext cx="1389707" cy="9167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9678E7-7AC1-4AA7-B0C9-F97A56B2DEDF}"/>
              </a:ext>
            </a:extLst>
          </p:cNvPr>
          <p:cNvGrpSpPr/>
          <p:nvPr userDrawn="1"/>
        </p:nvGrpSpPr>
        <p:grpSpPr>
          <a:xfrm>
            <a:off x="9474761" y="66469"/>
            <a:ext cx="2689786" cy="1277350"/>
            <a:chOff x="73158" y="268817"/>
            <a:chExt cx="11968599" cy="6611490"/>
          </a:xfrm>
        </p:grpSpPr>
        <p:pic>
          <p:nvPicPr>
            <p:cNvPr id="11" name="Picture 10" descr="Woman juggling">
              <a:extLst>
                <a:ext uri="{FF2B5EF4-FFF2-40B4-BE49-F238E27FC236}">
                  <a16:creationId xmlns:a16="http://schemas.microsoft.com/office/drawing/2014/main" id="{DFF9D849-31CC-42D9-BB5A-CCB77A492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724210" y="3608755"/>
              <a:ext cx="7906151" cy="3271552"/>
            </a:xfrm>
            <a:prstGeom prst="rect">
              <a:avLst/>
            </a:prstGeom>
            <a:noFill/>
          </p:spPr>
        </p:pic>
        <p:grpSp>
          <p:nvGrpSpPr>
            <p:cNvPr id="12" name="Group 11" descr="Dynamics and complexity">
              <a:extLst>
                <a:ext uri="{FF2B5EF4-FFF2-40B4-BE49-F238E27FC236}">
                  <a16:creationId xmlns:a16="http://schemas.microsoft.com/office/drawing/2014/main" id="{35CC4F61-D552-4699-98EB-0F6E868EF683}"/>
                </a:ext>
              </a:extLst>
            </p:cNvPr>
            <p:cNvGrpSpPr/>
            <p:nvPr/>
          </p:nvGrpSpPr>
          <p:grpSpPr>
            <a:xfrm>
              <a:off x="8641884" y="468160"/>
              <a:ext cx="1532754" cy="1432147"/>
              <a:chOff x="630247" y="3888951"/>
              <a:chExt cx="1471263" cy="153767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5D32F68-F28C-47CE-A7CF-ACB38D6CC353}"/>
                  </a:ext>
                </a:extLst>
              </p:cNvPr>
              <p:cNvSpPr/>
              <p:nvPr/>
            </p:nvSpPr>
            <p:spPr>
              <a:xfrm>
                <a:off x="630247" y="3888951"/>
                <a:ext cx="1471263" cy="1537678"/>
              </a:xfrm>
              <a:prstGeom prst="ellipse">
                <a:avLst/>
              </a:prstGeom>
              <a:solidFill>
                <a:srgbClr val="3877EE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52" name="Graphic 51" descr="Network outline">
                <a:extLst>
                  <a:ext uri="{FF2B5EF4-FFF2-40B4-BE49-F238E27FC236}">
                    <a16:creationId xmlns:a16="http://schemas.microsoft.com/office/drawing/2014/main" id="{3E2CFD72-C30F-4322-9A94-684D17DB8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23450" y="4046355"/>
                <a:ext cx="1120644" cy="1120639"/>
              </a:xfrm>
              <a:prstGeom prst="rect">
                <a:avLst/>
              </a:prstGeom>
            </p:spPr>
          </p:pic>
        </p:grpSp>
        <p:grpSp>
          <p:nvGrpSpPr>
            <p:cNvPr id="13" name="Group 12" descr="Stakeholders">
              <a:extLst>
                <a:ext uri="{FF2B5EF4-FFF2-40B4-BE49-F238E27FC236}">
                  <a16:creationId xmlns:a16="http://schemas.microsoft.com/office/drawing/2014/main" id="{ED12A5BE-6D94-4351-811E-1F574EB9AB51}"/>
                </a:ext>
              </a:extLst>
            </p:cNvPr>
            <p:cNvGrpSpPr/>
            <p:nvPr/>
          </p:nvGrpSpPr>
          <p:grpSpPr>
            <a:xfrm>
              <a:off x="73158" y="2182131"/>
              <a:ext cx="1446315" cy="1387631"/>
              <a:chOff x="9995640" y="4781020"/>
              <a:chExt cx="1471263" cy="153767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AE4B8AB-2CAF-4120-A869-6283A1C69226}"/>
                  </a:ext>
                </a:extLst>
              </p:cNvPr>
              <p:cNvSpPr/>
              <p:nvPr/>
            </p:nvSpPr>
            <p:spPr>
              <a:xfrm>
                <a:off x="9995640" y="4781020"/>
                <a:ext cx="1471263" cy="1537678"/>
              </a:xfrm>
              <a:prstGeom prst="ellipse">
                <a:avLst/>
              </a:prstGeom>
              <a:solidFill>
                <a:srgbClr val="FF99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0" name="Graphic 49" descr="Connections outline">
                <a:extLst>
                  <a:ext uri="{FF2B5EF4-FFF2-40B4-BE49-F238E27FC236}">
                    <a16:creationId xmlns:a16="http://schemas.microsoft.com/office/drawing/2014/main" id="{CFC573DA-3910-48F3-A01A-C7F599E3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146404" y="4966499"/>
                <a:ext cx="1139772" cy="1139770"/>
              </a:xfrm>
              <a:prstGeom prst="rect">
                <a:avLst/>
              </a:prstGeom>
            </p:spPr>
          </p:pic>
        </p:grpSp>
        <p:grpSp>
          <p:nvGrpSpPr>
            <p:cNvPr id="14" name="Group 13" descr="Leadership">
              <a:extLst>
                <a:ext uri="{FF2B5EF4-FFF2-40B4-BE49-F238E27FC236}">
                  <a16:creationId xmlns:a16="http://schemas.microsoft.com/office/drawing/2014/main" id="{A3DD050B-83FD-4784-BDC9-DB2B84ECD8BC}"/>
                </a:ext>
              </a:extLst>
            </p:cNvPr>
            <p:cNvGrpSpPr/>
            <p:nvPr/>
          </p:nvGrpSpPr>
          <p:grpSpPr>
            <a:xfrm>
              <a:off x="1646171" y="4358569"/>
              <a:ext cx="1449093" cy="1387007"/>
              <a:chOff x="26132" y="3136274"/>
              <a:chExt cx="1471263" cy="1537678"/>
            </a:xfrm>
            <a:solidFill>
              <a:srgbClr val="A6093C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1000405-6167-4154-A15D-AFBEAE72D08C}"/>
                  </a:ext>
                </a:extLst>
              </p:cNvPr>
              <p:cNvSpPr/>
              <p:nvPr/>
            </p:nvSpPr>
            <p:spPr>
              <a:xfrm>
                <a:off x="26132" y="3136274"/>
                <a:ext cx="1471263" cy="1537678"/>
              </a:xfrm>
              <a:prstGeom prst="ellipse">
                <a:avLst/>
              </a:prstGeom>
              <a:grpFill/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48" name="Graphic 47" descr="Management outline">
                <a:extLst>
                  <a:ext uri="{FF2B5EF4-FFF2-40B4-BE49-F238E27FC236}">
                    <a16:creationId xmlns:a16="http://schemas.microsoft.com/office/drawing/2014/main" id="{1047EEC7-8621-4AB6-A15A-290E3C93E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86096" y="3235082"/>
                <a:ext cx="1229008" cy="1229009"/>
              </a:xfrm>
              <a:prstGeom prst="rect">
                <a:avLst/>
              </a:prstGeom>
            </p:spPr>
          </p:pic>
        </p:grpSp>
        <p:grpSp>
          <p:nvGrpSpPr>
            <p:cNvPr id="15" name="Group 14" descr="Integrated Planning">
              <a:extLst>
                <a:ext uri="{FF2B5EF4-FFF2-40B4-BE49-F238E27FC236}">
                  <a16:creationId xmlns:a16="http://schemas.microsoft.com/office/drawing/2014/main" id="{AFA815FD-CDC2-44EE-88E4-59AA5170D57E}"/>
                </a:ext>
              </a:extLst>
            </p:cNvPr>
            <p:cNvGrpSpPr/>
            <p:nvPr/>
          </p:nvGrpSpPr>
          <p:grpSpPr>
            <a:xfrm>
              <a:off x="3939481" y="329220"/>
              <a:ext cx="1480476" cy="1437269"/>
              <a:chOff x="1726506" y="1059124"/>
              <a:chExt cx="1471263" cy="153767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24D7BB1-5D0F-434D-B9E9-21A99502FAAA}"/>
                  </a:ext>
                </a:extLst>
              </p:cNvPr>
              <p:cNvSpPr/>
              <p:nvPr/>
            </p:nvSpPr>
            <p:spPr>
              <a:xfrm>
                <a:off x="1726506" y="1059124"/>
                <a:ext cx="1471263" cy="1537678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6" name="Graphic 45" descr="Monthly calendar outline">
                <a:extLst>
                  <a:ext uri="{FF2B5EF4-FFF2-40B4-BE49-F238E27FC236}">
                    <a16:creationId xmlns:a16="http://schemas.microsoft.com/office/drawing/2014/main" id="{0C2F3854-0763-48C3-82FC-84CAF5B57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938382" y="1287159"/>
                <a:ext cx="1081595" cy="1081604"/>
              </a:xfrm>
              <a:prstGeom prst="rect">
                <a:avLst/>
              </a:prstGeom>
            </p:spPr>
          </p:pic>
        </p:grpSp>
        <p:grpSp>
          <p:nvGrpSpPr>
            <p:cNvPr id="16" name="Group 15" descr="Stewardship &amp; Governance">
              <a:extLst>
                <a:ext uri="{FF2B5EF4-FFF2-40B4-BE49-F238E27FC236}">
                  <a16:creationId xmlns:a16="http://schemas.microsoft.com/office/drawing/2014/main" id="{C7D9608C-6CF6-4C8D-89D8-6DC93D183418}"/>
                </a:ext>
              </a:extLst>
            </p:cNvPr>
            <p:cNvGrpSpPr/>
            <p:nvPr/>
          </p:nvGrpSpPr>
          <p:grpSpPr>
            <a:xfrm>
              <a:off x="968509" y="1009864"/>
              <a:ext cx="1442540" cy="1424240"/>
              <a:chOff x="1048234" y="4336522"/>
              <a:chExt cx="1553863" cy="153767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D1A273A-1E1E-446F-B0C2-7C736FEBBE9A}"/>
                  </a:ext>
                </a:extLst>
              </p:cNvPr>
              <p:cNvSpPr/>
              <p:nvPr/>
            </p:nvSpPr>
            <p:spPr>
              <a:xfrm>
                <a:off x="1048234" y="4336522"/>
                <a:ext cx="1553863" cy="1537678"/>
              </a:xfrm>
              <a:prstGeom prst="ellipse">
                <a:avLst/>
              </a:prstGeom>
              <a:solidFill>
                <a:srgbClr val="FFCC99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3" name="Graphic 42" descr="Care outline">
                <a:extLst>
                  <a:ext uri="{FF2B5EF4-FFF2-40B4-BE49-F238E27FC236}">
                    <a16:creationId xmlns:a16="http://schemas.microsoft.com/office/drawing/2014/main" id="{81CA5055-BB16-494F-914E-2EA971CEB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405615" y="4344183"/>
                <a:ext cx="839086" cy="839085"/>
              </a:xfrm>
              <a:prstGeom prst="rect">
                <a:avLst/>
              </a:prstGeom>
            </p:spPr>
          </p:pic>
          <p:pic>
            <p:nvPicPr>
              <p:cNvPr id="44" name="Graphic 43" descr="Clipboard outline">
                <a:extLst>
                  <a:ext uri="{FF2B5EF4-FFF2-40B4-BE49-F238E27FC236}">
                    <a16:creationId xmlns:a16="http://schemas.microsoft.com/office/drawing/2014/main" id="{241E7639-A156-4872-8466-D84658BFE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477268" y="5086528"/>
                <a:ext cx="677504" cy="677505"/>
              </a:xfrm>
              <a:prstGeom prst="rect">
                <a:avLst/>
              </a:prstGeom>
            </p:spPr>
          </p:pic>
        </p:grpSp>
        <p:grpSp>
          <p:nvGrpSpPr>
            <p:cNvPr id="17" name="Group 16" descr="Strategy and Change">
              <a:extLst>
                <a:ext uri="{FF2B5EF4-FFF2-40B4-BE49-F238E27FC236}">
                  <a16:creationId xmlns:a16="http://schemas.microsoft.com/office/drawing/2014/main" id="{122C7D9A-217F-458A-A7A4-285671C5F9A0}"/>
                </a:ext>
              </a:extLst>
            </p:cNvPr>
            <p:cNvGrpSpPr/>
            <p:nvPr/>
          </p:nvGrpSpPr>
          <p:grpSpPr>
            <a:xfrm>
              <a:off x="10477484" y="2456509"/>
              <a:ext cx="1564273" cy="1486781"/>
              <a:chOff x="3152588" y="554190"/>
              <a:chExt cx="1471263" cy="153767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47901ED-9179-4647-B642-F5BBC7AECA4C}"/>
                  </a:ext>
                </a:extLst>
              </p:cNvPr>
              <p:cNvSpPr/>
              <p:nvPr/>
            </p:nvSpPr>
            <p:spPr>
              <a:xfrm>
                <a:off x="3152588" y="554190"/>
                <a:ext cx="1471263" cy="1537678"/>
              </a:xfrm>
              <a:prstGeom prst="ellipse">
                <a:avLst/>
              </a:prstGeom>
              <a:solidFill>
                <a:srgbClr val="D8BD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1" name="Graphic 40" descr="Move outline">
                <a:extLst>
                  <a:ext uri="{FF2B5EF4-FFF2-40B4-BE49-F238E27FC236}">
                    <a16:creationId xmlns:a16="http://schemas.microsoft.com/office/drawing/2014/main" id="{4A3BB835-22CB-497B-9FED-167E52F19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3215492" y="683293"/>
                <a:ext cx="1342120" cy="134211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Group 17" descr="Value, Business Case and Outputs">
              <a:extLst>
                <a:ext uri="{FF2B5EF4-FFF2-40B4-BE49-F238E27FC236}">
                  <a16:creationId xmlns:a16="http://schemas.microsoft.com/office/drawing/2014/main" id="{B57A92EF-3CD4-4120-A127-110FBF9FB74B}"/>
                </a:ext>
              </a:extLst>
            </p:cNvPr>
            <p:cNvGrpSpPr/>
            <p:nvPr/>
          </p:nvGrpSpPr>
          <p:grpSpPr>
            <a:xfrm>
              <a:off x="10211267" y="4064223"/>
              <a:ext cx="1616887" cy="1492055"/>
              <a:chOff x="6383584" y="633995"/>
              <a:chExt cx="1542903" cy="153767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1374DB-1A1A-4FB4-9B05-700362A4F484}"/>
                  </a:ext>
                </a:extLst>
              </p:cNvPr>
              <p:cNvSpPr/>
              <p:nvPr/>
            </p:nvSpPr>
            <p:spPr>
              <a:xfrm>
                <a:off x="6383584" y="633995"/>
                <a:ext cx="1542903" cy="1537678"/>
              </a:xfrm>
              <a:prstGeom prst="ellipse">
                <a:avLst/>
              </a:prstGeom>
              <a:solidFill>
                <a:srgbClr val="9933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>
                  <a:solidFill>
                    <a:schemeClr val="tx1"/>
                  </a:solidFill>
                  <a:latin typeface="Raleway" panose="020B0503030101060003" pitchFamily="34" charset="0"/>
                </a:endParaRPr>
              </a:p>
            </p:txBody>
          </p:sp>
          <p:pic>
            <p:nvPicPr>
              <p:cNvPr id="39" name="Graphic 38" descr="Diamond outline">
                <a:extLst>
                  <a:ext uri="{FF2B5EF4-FFF2-40B4-BE49-F238E27FC236}">
                    <a16:creationId xmlns:a16="http://schemas.microsoft.com/office/drawing/2014/main" id="{696D65A9-8090-43AC-A979-869EF98D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544042" y="841699"/>
                <a:ext cx="1221987" cy="1221989"/>
              </a:xfrm>
              <a:prstGeom prst="rect">
                <a:avLst/>
              </a:prstGeom>
            </p:spPr>
          </p:pic>
        </p:grpSp>
        <p:grpSp>
          <p:nvGrpSpPr>
            <p:cNvPr id="19" name="Group 18" descr="Managing Deployment">
              <a:extLst>
                <a:ext uri="{FF2B5EF4-FFF2-40B4-BE49-F238E27FC236}">
                  <a16:creationId xmlns:a16="http://schemas.microsoft.com/office/drawing/2014/main" id="{C3421BAB-F88B-49E3-8B7D-AF4771D233DE}"/>
                </a:ext>
              </a:extLst>
            </p:cNvPr>
            <p:cNvGrpSpPr/>
            <p:nvPr/>
          </p:nvGrpSpPr>
          <p:grpSpPr>
            <a:xfrm>
              <a:off x="5488094" y="268817"/>
              <a:ext cx="1489183" cy="1459692"/>
              <a:chOff x="5674432" y="54114"/>
              <a:chExt cx="1471263" cy="153767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8B87C65-79FB-4831-9D9C-0B9315BF826C}"/>
                  </a:ext>
                </a:extLst>
              </p:cNvPr>
              <p:cNvSpPr/>
              <p:nvPr/>
            </p:nvSpPr>
            <p:spPr>
              <a:xfrm>
                <a:off x="5674432" y="54114"/>
                <a:ext cx="1471263" cy="1537678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37" name="Graphic 36" descr="Playbook outline">
                <a:extLst>
                  <a:ext uri="{FF2B5EF4-FFF2-40B4-BE49-F238E27FC236}">
                    <a16:creationId xmlns:a16="http://schemas.microsoft.com/office/drawing/2014/main" id="{63701AC3-3108-4455-AE91-ECDCEA1CB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797600" y="186828"/>
                <a:ext cx="1198836" cy="1198839"/>
              </a:xfrm>
              <a:prstGeom prst="rect">
                <a:avLst/>
              </a:prstGeom>
            </p:spPr>
          </p:pic>
        </p:grpSp>
        <p:grpSp>
          <p:nvGrpSpPr>
            <p:cNvPr id="20" name="Group 19" descr="Team &amp; Organisation">
              <a:extLst>
                <a:ext uri="{FF2B5EF4-FFF2-40B4-BE49-F238E27FC236}">
                  <a16:creationId xmlns:a16="http://schemas.microsoft.com/office/drawing/2014/main" id="{C61C0316-B6C9-4D37-8CCD-A07B8456E811}"/>
                </a:ext>
              </a:extLst>
            </p:cNvPr>
            <p:cNvGrpSpPr/>
            <p:nvPr/>
          </p:nvGrpSpPr>
          <p:grpSpPr>
            <a:xfrm>
              <a:off x="278564" y="3643643"/>
              <a:ext cx="1447124" cy="1429852"/>
              <a:chOff x="18274" y="1522747"/>
              <a:chExt cx="1471263" cy="15376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FC40F8-146F-436B-A7CA-EB68681693A9}"/>
                  </a:ext>
                </a:extLst>
              </p:cNvPr>
              <p:cNvSpPr/>
              <p:nvPr/>
            </p:nvSpPr>
            <p:spPr>
              <a:xfrm>
                <a:off x="18274" y="1522747"/>
                <a:ext cx="1471263" cy="1537678"/>
              </a:xfrm>
              <a:prstGeom prst="ellipse">
                <a:avLst/>
              </a:prstGeom>
              <a:solidFill>
                <a:srgbClr val="F880A7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5" name="Graphic 34" descr="Resource">
                <a:extLst>
                  <a:ext uri="{FF2B5EF4-FFF2-40B4-BE49-F238E27FC236}">
                    <a16:creationId xmlns:a16="http://schemas.microsoft.com/office/drawing/2014/main" id="{D6CDBE4F-8DCF-456C-BA08-322674920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84423" y="1799136"/>
                <a:ext cx="989160" cy="989161"/>
              </a:xfrm>
              <a:prstGeom prst="rect">
                <a:avLst/>
              </a:prstGeom>
            </p:spPr>
          </p:pic>
        </p:grpSp>
        <p:grpSp>
          <p:nvGrpSpPr>
            <p:cNvPr id="21" name="Group 20" descr="Tailoring the lifecycle">
              <a:extLst>
                <a:ext uri="{FF2B5EF4-FFF2-40B4-BE49-F238E27FC236}">
                  <a16:creationId xmlns:a16="http://schemas.microsoft.com/office/drawing/2014/main" id="{FB600967-7D74-4ED2-8AE8-B5CC422F85AB}"/>
                </a:ext>
              </a:extLst>
            </p:cNvPr>
            <p:cNvGrpSpPr/>
            <p:nvPr/>
          </p:nvGrpSpPr>
          <p:grpSpPr>
            <a:xfrm>
              <a:off x="2386051" y="499381"/>
              <a:ext cx="1471264" cy="1448518"/>
              <a:chOff x="3015784" y="3607037"/>
              <a:chExt cx="1524463" cy="15647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0E62AD-62A5-48CC-BEE1-A743CD083121}"/>
                  </a:ext>
                </a:extLst>
              </p:cNvPr>
              <p:cNvSpPr/>
              <p:nvPr/>
            </p:nvSpPr>
            <p:spPr>
              <a:xfrm>
                <a:off x="3015784" y="3607037"/>
                <a:ext cx="1524463" cy="1564783"/>
              </a:xfrm>
              <a:prstGeom prst="ellipse">
                <a:avLst/>
              </a:prstGeom>
              <a:solidFill>
                <a:srgbClr val="FFFA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3" name="Graphic 32" descr="Gears outline">
                <a:extLst>
                  <a:ext uri="{FF2B5EF4-FFF2-40B4-BE49-F238E27FC236}">
                    <a16:creationId xmlns:a16="http://schemas.microsoft.com/office/drawing/2014/main" id="{2F59DE51-BC22-47DF-8293-3209A1A2A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3058682" y="3742667"/>
                <a:ext cx="1451802" cy="1284815"/>
              </a:xfrm>
              <a:prstGeom prst="rect">
                <a:avLst/>
              </a:prstGeom>
            </p:spPr>
          </p:pic>
        </p:grpSp>
        <p:grpSp>
          <p:nvGrpSpPr>
            <p:cNvPr id="22" name="Group 21" descr="Monitoring and controlling">
              <a:extLst>
                <a:ext uri="{FF2B5EF4-FFF2-40B4-BE49-F238E27FC236}">
                  <a16:creationId xmlns:a16="http://schemas.microsoft.com/office/drawing/2014/main" id="{8E925F1C-21DC-44CA-920D-FB4BBAC35111}"/>
                </a:ext>
              </a:extLst>
            </p:cNvPr>
            <p:cNvGrpSpPr/>
            <p:nvPr/>
          </p:nvGrpSpPr>
          <p:grpSpPr>
            <a:xfrm>
              <a:off x="7046203" y="423073"/>
              <a:ext cx="1532755" cy="1450362"/>
              <a:chOff x="7226649" y="62295"/>
              <a:chExt cx="1471263" cy="153767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3391244-CA1A-4469-BEB2-81760167FA3A}"/>
                  </a:ext>
                </a:extLst>
              </p:cNvPr>
              <p:cNvSpPr/>
              <p:nvPr/>
            </p:nvSpPr>
            <p:spPr>
              <a:xfrm>
                <a:off x="7226649" y="62295"/>
                <a:ext cx="1471263" cy="1537678"/>
              </a:xfrm>
              <a:prstGeom prst="ellipse">
                <a:avLst/>
              </a:prstGeom>
              <a:solidFill>
                <a:srgbClr val="092D7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31" name="Graphic 30" descr="Bar graph with upward trend outline">
                <a:extLst>
                  <a:ext uri="{FF2B5EF4-FFF2-40B4-BE49-F238E27FC236}">
                    <a16:creationId xmlns:a16="http://schemas.microsoft.com/office/drawing/2014/main" id="{CBDC00A0-AC62-4542-A849-26825C6E0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7421001" y="277038"/>
                <a:ext cx="992115" cy="992120"/>
              </a:xfrm>
              <a:prstGeom prst="rect">
                <a:avLst/>
              </a:prstGeom>
            </p:spPr>
          </p:pic>
        </p:grpSp>
        <p:grpSp>
          <p:nvGrpSpPr>
            <p:cNvPr id="23" name="Group 22" descr="Learning">
              <a:extLst>
                <a:ext uri="{FF2B5EF4-FFF2-40B4-BE49-F238E27FC236}">
                  <a16:creationId xmlns:a16="http://schemas.microsoft.com/office/drawing/2014/main" id="{B731F795-4A02-478D-8984-34012C62F291}"/>
                </a:ext>
              </a:extLst>
            </p:cNvPr>
            <p:cNvGrpSpPr/>
            <p:nvPr/>
          </p:nvGrpSpPr>
          <p:grpSpPr>
            <a:xfrm>
              <a:off x="8904010" y="4979561"/>
              <a:ext cx="1569360" cy="1502973"/>
              <a:chOff x="10660360" y="2306314"/>
              <a:chExt cx="1471263" cy="153767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343559-1C60-40B7-A4D3-819AA6EAA39A}"/>
                  </a:ext>
                </a:extLst>
              </p:cNvPr>
              <p:cNvSpPr/>
              <p:nvPr/>
            </p:nvSpPr>
            <p:spPr>
              <a:xfrm>
                <a:off x="10660360" y="2306314"/>
                <a:ext cx="1471263" cy="1537678"/>
              </a:xfrm>
              <a:prstGeom prst="ellipse">
                <a:avLst/>
              </a:prstGeom>
              <a:solidFill>
                <a:srgbClr val="6600C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9" name="Graphic 28" descr="Remote learning language with solid fill">
                <a:extLst>
                  <a:ext uri="{FF2B5EF4-FFF2-40B4-BE49-F238E27FC236}">
                    <a16:creationId xmlns:a16="http://schemas.microsoft.com/office/drawing/2014/main" id="{65DEE161-B801-4CFD-AE2C-B87A72F71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0773443" y="2499552"/>
                <a:ext cx="1200534" cy="1200540"/>
              </a:xfrm>
              <a:prstGeom prst="rect">
                <a:avLst/>
              </a:prstGeom>
            </p:spPr>
          </p:pic>
        </p:grpSp>
        <p:pic>
          <p:nvPicPr>
            <p:cNvPr id="24" name="Graphic 23" descr="Clipboard Checked outline">
              <a:extLst>
                <a:ext uri="{FF2B5EF4-FFF2-40B4-BE49-F238E27FC236}">
                  <a16:creationId xmlns:a16="http://schemas.microsoft.com/office/drawing/2014/main" id="{97B59172-6111-4A66-B523-304B13F0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5593967" y="2737525"/>
              <a:ext cx="531447" cy="456168"/>
            </a:xfrm>
            <a:prstGeom prst="rect">
              <a:avLst/>
            </a:prstGeom>
          </p:spPr>
        </p:pic>
        <p:grpSp>
          <p:nvGrpSpPr>
            <p:cNvPr id="25" name="Group 24" descr="Risk and Uncertainty&#10;Adaptivity and Resilience">
              <a:extLst>
                <a:ext uri="{FF2B5EF4-FFF2-40B4-BE49-F238E27FC236}">
                  <a16:creationId xmlns:a16="http://schemas.microsoft.com/office/drawing/2014/main" id="{E534B1D8-06F1-4A89-AC4A-E5909C501EC9}"/>
                </a:ext>
              </a:extLst>
            </p:cNvPr>
            <p:cNvGrpSpPr/>
            <p:nvPr/>
          </p:nvGrpSpPr>
          <p:grpSpPr>
            <a:xfrm>
              <a:off x="10151508" y="983563"/>
              <a:ext cx="1552643" cy="1476843"/>
              <a:chOff x="10138567" y="1037717"/>
              <a:chExt cx="1552643" cy="147684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8B2C20-1CEC-45DA-BCCA-89446D1261F6}"/>
                  </a:ext>
                </a:extLst>
              </p:cNvPr>
              <p:cNvSpPr/>
              <p:nvPr/>
            </p:nvSpPr>
            <p:spPr>
              <a:xfrm>
                <a:off x="10138567" y="1037717"/>
                <a:ext cx="1552643" cy="1476843"/>
              </a:xfrm>
              <a:prstGeom prst="ellipse">
                <a:avLst/>
              </a:prstGeom>
              <a:solidFill>
                <a:srgbClr val="00FF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7" name="Graphic 26" descr="Warning outline">
                <a:extLst>
                  <a:ext uri="{FF2B5EF4-FFF2-40B4-BE49-F238E27FC236}">
                    <a16:creationId xmlns:a16="http://schemas.microsoft.com/office/drawing/2014/main" id="{45F910FF-7228-4F5D-86DC-E9681B6A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10413302" y="1136118"/>
                <a:ext cx="1026300" cy="1026303"/>
              </a:xfrm>
              <a:prstGeom prst="rect">
                <a:avLst/>
              </a:prstGeom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CA85DFB-73FB-4CBB-8D10-B255E3CCA891}"/>
              </a:ext>
            </a:extLst>
          </p:cNvPr>
          <p:cNvSpPr txBox="1"/>
          <p:nvPr userDrawn="1"/>
        </p:nvSpPr>
        <p:spPr>
          <a:xfrm>
            <a:off x="9884518" y="328402"/>
            <a:ext cx="19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Project Management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814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7" r:id="rId4"/>
    <p:sldLayoutId id="2147483723" r:id="rId5"/>
    <p:sldLayoutId id="2147483724" r:id="rId6"/>
    <p:sldLayoutId id="2147483725" r:id="rId7"/>
    <p:sldLayoutId id="2147483726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Nov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982" y="365125"/>
            <a:ext cx="9674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242B26-2198-4180-A315-D6E1FE0337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7" y="116468"/>
            <a:ext cx="1389707" cy="91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467" y="18255"/>
            <a:ext cx="76640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E7C0A-3C02-5F4B-BFB5-4D7C7993B29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47" y="116468"/>
            <a:ext cx="1389707" cy="9167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9678E7-7AC1-4AA7-B0C9-F97A56B2DEDF}"/>
              </a:ext>
            </a:extLst>
          </p:cNvPr>
          <p:cNvGrpSpPr/>
          <p:nvPr userDrawn="1"/>
        </p:nvGrpSpPr>
        <p:grpSpPr>
          <a:xfrm>
            <a:off x="9474761" y="66469"/>
            <a:ext cx="2689786" cy="1277350"/>
            <a:chOff x="73158" y="268817"/>
            <a:chExt cx="11968599" cy="6611490"/>
          </a:xfrm>
        </p:grpSpPr>
        <p:pic>
          <p:nvPicPr>
            <p:cNvPr id="11" name="Picture 10" descr="Woman juggling">
              <a:extLst>
                <a:ext uri="{FF2B5EF4-FFF2-40B4-BE49-F238E27FC236}">
                  <a16:creationId xmlns:a16="http://schemas.microsoft.com/office/drawing/2014/main" id="{DFF9D849-31CC-42D9-BB5A-CCB77A492D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1724210" y="3608755"/>
              <a:ext cx="7906151" cy="3271552"/>
            </a:xfrm>
            <a:prstGeom prst="rect">
              <a:avLst/>
            </a:prstGeom>
            <a:noFill/>
          </p:spPr>
        </p:pic>
        <p:grpSp>
          <p:nvGrpSpPr>
            <p:cNvPr id="12" name="Group 11" descr="Dynamics and complexity">
              <a:extLst>
                <a:ext uri="{FF2B5EF4-FFF2-40B4-BE49-F238E27FC236}">
                  <a16:creationId xmlns:a16="http://schemas.microsoft.com/office/drawing/2014/main" id="{35CC4F61-D552-4699-98EB-0F6E868EF683}"/>
                </a:ext>
              </a:extLst>
            </p:cNvPr>
            <p:cNvGrpSpPr/>
            <p:nvPr/>
          </p:nvGrpSpPr>
          <p:grpSpPr>
            <a:xfrm>
              <a:off x="8641884" y="468160"/>
              <a:ext cx="1532754" cy="1432147"/>
              <a:chOff x="630247" y="3888951"/>
              <a:chExt cx="1471263" cy="153767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5D32F68-F28C-47CE-A7CF-ACB38D6CC353}"/>
                  </a:ext>
                </a:extLst>
              </p:cNvPr>
              <p:cNvSpPr/>
              <p:nvPr/>
            </p:nvSpPr>
            <p:spPr>
              <a:xfrm>
                <a:off x="630247" y="3888951"/>
                <a:ext cx="1471263" cy="1537678"/>
              </a:xfrm>
              <a:prstGeom prst="ellipse">
                <a:avLst/>
              </a:prstGeom>
              <a:solidFill>
                <a:srgbClr val="3877EE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52" name="Graphic 51" descr="Network outline">
                <a:extLst>
                  <a:ext uri="{FF2B5EF4-FFF2-40B4-BE49-F238E27FC236}">
                    <a16:creationId xmlns:a16="http://schemas.microsoft.com/office/drawing/2014/main" id="{3E2CFD72-C30F-4322-9A94-684D17DB8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23450" y="4046355"/>
                <a:ext cx="1120644" cy="1120639"/>
              </a:xfrm>
              <a:prstGeom prst="rect">
                <a:avLst/>
              </a:prstGeom>
            </p:spPr>
          </p:pic>
        </p:grpSp>
        <p:grpSp>
          <p:nvGrpSpPr>
            <p:cNvPr id="13" name="Group 12" descr="Stakeholders">
              <a:extLst>
                <a:ext uri="{FF2B5EF4-FFF2-40B4-BE49-F238E27FC236}">
                  <a16:creationId xmlns:a16="http://schemas.microsoft.com/office/drawing/2014/main" id="{ED12A5BE-6D94-4351-811E-1F574EB9AB51}"/>
                </a:ext>
              </a:extLst>
            </p:cNvPr>
            <p:cNvGrpSpPr/>
            <p:nvPr/>
          </p:nvGrpSpPr>
          <p:grpSpPr>
            <a:xfrm>
              <a:off x="73158" y="2182131"/>
              <a:ext cx="1446315" cy="1387631"/>
              <a:chOff x="9995640" y="4781020"/>
              <a:chExt cx="1471263" cy="1537678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AE4B8AB-2CAF-4120-A869-6283A1C69226}"/>
                  </a:ext>
                </a:extLst>
              </p:cNvPr>
              <p:cNvSpPr/>
              <p:nvPr/>
            </p:nvSpPr>
            <p:spPr>
              <a:xfrm>
                <a:off x="9995640" y="4781020"/>
                <a:ext cx="1471263" cy="1537678"/>
              </a:xfrm>
              <a:prstGeom prst="ellipse">
                <a:avLst/>
              </a:prstGeom>
              <a:solidFill>
                <a:srgbClr val="FF99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0" name="Graphic 49" descr="Connections outline">
                <a:extLst>
                  <a:ext uri="{FF2B5EF4-FFF2-40B4-BE49-F238E27FC236}">
                    <a16:creationId xmlns:a16="http://schemas.microsoft.com/office/drawing/2014/main" id="{CFC573DA-3910-48F3-A01A-C7F599E3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146404" y="4966499"/>
                <a:ext cx="1139772" cy="1139770"/>
              </a:xfrm>
              <a:prstGeom prst="rect">
                <a:avLst/>
              </a:prstGeom>
            </p:spPr>
          </p:pic>
        </p:grpSp>
        <p:grpSp>
          <p:nvGrpSpPr>
            <p:cNvPr id="14" name="Group 13" descr="Leadership">
              <a:extLst>
                <a:ext uri="{FF2B5EF4-FFF2-40B4-BE49-F238E27FC236}">
                  <a16:creationId xmlns:a16="http://schemas.microsoft.com/office/drawing/2014/main" id="{A3DD050B-83FD-4784-BDC9-DB2B84ECD8BC}"/>
                </a:ext>
              </a:extLst>
            </p:cNvPr>
            <p:cNvGrpSpPr/>
            <p:nvPr/>
          </p:nvGrpSpPr>
          <p:grpSpPr>
            <a:xfrm>
              <a:off x="1646171" y="4358569"/>
              <a:ext cx="1449093" cy="1387007"/>
              <a:chOff x="26132" y="3136274"/>
              <a:chExt cx="1471263" cy="1537678"/>
            </a:xfrm>
            <a:solidFill>
              <a:srgbClr val="A6093C"/>
            </a:solidFill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1000405-6167-4154-A15D-AFBEAE72D08C}"/>
                  </a:ext>
                </a:extLst>
              </p:cNvPr>
              <p:cNvSpPr/>
              <p:nvPr/>
            </p:nvSpPr>
            <p:spPr>
              <a:xfrm>
                <a:off x="26132" y="3136274"/>
                <a:ext cx="1471263" cy="1537678"/>
              </a:xfrm>
              <a:prstGeom prst="ellipse">
                <a:avLst/>
              </a:prstGeom>
              <a:grpFill/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48" name="Graphic 47" descr="Management outline">
                <a:extLst>
                  <a:ext uri="{FF2B5EF4-FFF2-40B4-BE49-F238E27FC236}">
                    <a16:creationId xmlns:a16="http://schemas.microsoft.com/office/drawing/2014/main" id="{1047EEC7-8621-4AB6-A15A-290E3C93E0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86096" y="3235082"/>
                <a:ext cx="1229008" cy="1229009"/>
              </a:xfrm>
              <a:prstGeom prst="rect">
                <a:avLst/>
              </a:prstGeom>
            </p:spPr>
          </p:pic>
        </p:grpSp>
        <p:grpSp>
          <p:nvGrpSpPr>
            <p:cNvPr id="15" name="Group 14" descr="Integrated Planning">
              <a:extLst>
                <a:ext uri="{FF2B5EF4-FFF2-40B4-BE49-F238E27FC236}">
                  <a16:creationId xmlns:a16="http://schemas.microsoft.com/office/drawing/2014/main" id="{AFA815FD-CDC2-44EE-88E4-59AA5170D57E}"/>
                </a:ext>
              </a:extLst>
            </p:cNvPr>
            <p:cNvGrpSpPr/>
            <p:nvPr/>
          </p:nvGrpSpPr>
          <p:grpSpPr>
            <a:xfrm>
              <a:off x="3939481" y="329220"/>
              <a:ext cx="1480476" cy="1437269"/>
              <a:chOff x="1726506" y="1059124"/>
              <a:chExt cx="1471263" cy="153767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24D7BB1-5D0F-434D-B9E9-21A99502FAAA}"/>
                  </a:ext>
                </a:extLst>
              </p:cNvPr>
              <p:cNvSpPr/>
              <p:nvPr/>
            </p:nvSpPr>
            <p:spPr>
              <a:xfrm>
                <a:off x="1726506" y="1059124"/>
                <a:ext cx="1471263" cy="1537678"/>
              </a:xfrm>
              <a:prstGeom prst="ellipse">
                <a:avLst/>
              </a:prstGeom>
              <a:solidFill>
                <a:srgbClr val="92D05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6" name="Graphic 45" descr="Monthly calendar outline">
                <a:extLst>
                  <a:ext uri="{FF2B5EF4-FFF2-40B4-BE49-F238E27FC236}">
                    <a16:creationId xmlns:a16="http://schemas.microsoft.com/office/drawing/2014/main" id="{0C2F3854-0763-48C3-82FC-84CAF5B57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938382" y="1287159"/>
                <a:ext cx="1081595" cy="1081604"/>
              </a:xfrm>
              <a:prstGeom prst="rect">
                <a:avLst/>
              </a:prstGeom>
            </p:spPr>
          </p:pic>
        </p:grpSp>
        <p:grpSp>
          <p:nvGrpSpPr>
            <p:cNvPr id="16" name="Group 15" descr="Stewardship &amp; Governance">
              <a:extLst>
                <a:ext uri="{FF2B5EF4-FFF2-40B4-BE49-F238E27FC236}">
                  <a16:creationId xmlns:a16="http://schemas.microsoft.com/office/drawing/2014/main" id="{C7D9608C-6CF6-4C8D-89D8-6DC93D183418}"/>
                </a:ext>
              </a:extLst>
            </p:cNvPr>
            <p:cNvGrpSpPr/>
            <p:nvPr/>
          </p:nvGrpSpPr>
          <p:grpSpPr>
            <a:xfrm>
              <a:off x="968509" y="1009864"/>
              <a:ext cx="1442540" cy="1424240"/>
              <a:chOff x="1048234" y="4336522"/>
              <a:chExt cx="1553863" cy="153767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D1A273A-1E1E-446F-B0C2-7C736FEBBE9A}"/>
                  </a:ext>
                </a:extLst>
              </p:cNvPr>
              <p:cNvSpPr/>
              <p:nvPr/>
            </p:nvSpPr>
            <p:spPr>
              <a:xfrm>
                <a:off x="1048234" y="4336522"/>
                <a:ext cx="1553863" cy="1537678"/>
              </a:xfrm>
              <a:prstGeom prst="ellipse">
                <a:avLst/>
              </a:prstGeom>
              <a:solidFill>
                <a:srgbClr val="FFCC99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3" name="Graphic 42" descr="Care outline">
                <a:extLst>
                  <a:ext uri="{FF2B5EF4-FFF2-40B4-BE49-F238E27FC236}">
                    <a16:creationId xmlns:a16="http://schemas.microsoft.com/office/drawing/2014/main" id="{81CA5055-BB16-494F-914E-2EA971CEB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1405615" y="4344183"/>
                <a:ext cx="839086" cy="839085"/>
              </a:xfrm>
              <a:prstGeom prst="rect">
                <a:avLst/>
              </a:prstGeom>
            </p:spPr>
          </p:pic>
          <p:pic>
            <p:nvPicPr>
              <p:cNvPr id="44" name="Graphic 43" descr="Clipboard outline">
                <a:extLst>
                  <a:ext uri="{FF2B5EF4-FFF2-40B4-BE49-F238E27FC236}">
                    <a16:creationId xmlns:a16="http://schemas.microsoft.com/office/drawing/2014/main" id="{241E7639-A156-4872-8466-D84658BFE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1477268" y="5086528"/>
                <a:ext cx="677504" cy="677505"/>
              </a:xfrm>
              <a:prstGeom prst="rect">
                <a:avLst/>
              </a:prstGeom>
            </p:spPr>
          </p:pic>
        </p:grpSp>
        <p:grpSp>
          <p:nvGrpSpPr>
            <p:cNvPr id="17" name="Group 16" descr="Strategy and Change">
              <a:extLst>
                <a:ext uri="{FF2B5EF4-FFF2-40B4-BE49-F238E27FC236}">
                  <a16:creationId xmlns:a16="http://schemas.microsoft.com/office/drawing/2014/main" id="{122C7D9A-217F-458A-A7A4-285671C5F9A0}"/>
                </a:ext>
              </a:extLst>
            </p:cNvPr>
            <p:cNvGrpSpPr/>
            <p:nvPr/>
          </p:nvGrpSpPr>
          <p:grpSpPr>
            <a:xfrm>
              <a:off x="10477484" y="2456509"/>
              <a:ext cx="1564273" cy="1486781"/>
              <a:chOff x="3152588" y="554190"/>
              <a:chExt cx="1471263" cy="153767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47901ED-9179-4647-B642-F5BBC7AECA4C}"/>
                  </a:ext>
                </a:extLst>
              </p:cNvPr>
              <p:cNvSpPr/>
              <p:nvPr/>
            </p:nvSpPr>
            <p:spPr>
              <a:xfrm>
                <a:off x="3152588" y="554190"/>
                <a:ext cx="1471263" cy="1537678"/>
              </a:xfrm>
              <a:prstGeom prst="ellipse">
                <a:avLst/>
              </a:prstGeom>
              <a:solidFill>
                <a:srgbClr val="D8BD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1" name="Graphic 40" descr="Move outline">
                <a:extLst>
                  <a:ext uri="{FF2B5EF4-FFF2-40B4-BE49-F238E27FC236}">
                    <a16:creationId xmlns:a16="http://schemas.microsoft.com/office/drawing/2014/main" id="{4A3BB835-22CB-497B-9FED-167E52F19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3215492" y="683293"/>
                <a:ext cx="1342120" cy="134211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Group 17" descr="Value, Business Case and Outputs">
              <a:extLst>
                <a:ext uri="{FF2B5EF4-FFF2-40B4-BE49-F238E27FC236}">
                  <a16:creationId xmlns:a16="http://schemas.microsoft.com/office/drawing/2014/main" id="{B57A92EF-3CD4-4120-A127-110FBF9FB74B}"/>
                </a:ext>
              </a:extLst>
            </p:cNvPr>
            <p:cNvGrpSpPr/>
            <p:nvPr/>
          </p:nvGrpSpPr>
          <p:grpSpPr>
            <a:xfrm>
              <a:off x="10211267" y="4064223"/>
              <a:ext cx="1616887" cy="1492055"/>
              <a:chOff x="6383584" y="633995"/>
              <a:chExt cx="1542903" cy="1537678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01374DB-1A1A-4FB4-9B05-700362A4F484}"/>
                  </a:ext>
                </a:extLst>
              </p:cNvPr>
              <p:cNvSpPr/>
              <p:nvPr/>
            </p:nvSpPr>
            <p:spPr>
              <a:xfrm>
                <a:off x="6383584" y="633995"/>
                <a:ext cx="1542903" cy="1537678"/>
              </a:xfrm>
              <a:prstGeom prst="ellipse">
                <a:avLst/>
              </a:prstGeom>
              <a:solidFill>
                <a:srgbClr val="9933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100" dirty="0">
                  <a:solidFill>
                    <a:schemeClr val="tx1"/>
                  </a:solidFill>
                  <a:latin typeface="Raleway" panose="020B0503030101060003" pitchFamily="34" charset="0"/>
                </a:endParaRPr>
              </a:p>
            </p:txBody>
          </p:sp>
          <p:pic>
            <p:nvPicPr>
              <p:cNvPr id="39" name="Graphic 38" descr="Diamond outline">
                <a:extLst>
                  <a:ext uri="{FF2B5EF4-FFF2-40B4-BE49-F238E27FC236}">
                    <a16:creationId xmlns:a16="http://schemas.microsoft.com/office/drawing/2014/main" id="{696D65A9-8090-43AC-A979-869EF98D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6544042" y="841699"/>
                <a:ext cx="1221987" cy="1221989"/>
              </a:xfrm>
              <a:prstGeom prst="rect">
                <a:avLst/>
              </a:prstGeom>
            </p:spPr>
          </p:pic>
        </p:grpSp>
        <p:grpSp>
          <p:nvGrpSpPr>
            <p:cNvPr id="19" name="Group 18" descr="Managing Deployment">
              <a:extLst>
                <a:ext uri="{FF2B5EF4-FFF2-40B4-BE49-F238E27FC236}">
                  <a16:creationId xmlns:a16="http://schemas.microsoft.com/office/drawing/2014/main" id="{C3421BAB-F88B-49E3-8B7D-AF4771D233DE}"/>
                </a:ext>
              </a:extLst>
            </p:cNvPr>
            <p:cNvGrpSpPr/>
            <p:nvPr/>
          </p:nvGrpSpPr>
          <p:grpSpPr>
            <a:xfrm>
              <a:off x="5488094" y="268817"/>
              <a:ext cx="1489183" cy="1459692"/>
              <a:chOff x="5674432" y="54114"/>
              <a:chExt cx="1471263" cy="153767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E8B87C65-79FB-4831-9D9C-0B9315BF826C}"/>
                  </a:ext>
                </a:extLst>
              </p:cNvPr>
              <p:cNvSpPr/>
              <p:nvPr/>
            </p:nvSpPr>
            <p:spPr>
              <a:xfrm>
                <a:off x="5674432" y="54114"/>
                <a:ext cx="1471263" cy="1537678"/>
              </a:xfrm>
              <a:prstGeom prst="ellipse">
                <a:avLst/>
              </a:prstGeom>
              <a:solidFill>
                <a:srgbClr val="0080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37" name="Graphic 36" descr="Playbook outline">
                <a:extLst>
                  <a:ext uri="{FF2B5EF4-FFF2-40B4-BE49-F238E27FC236}">
                    <a16:creationId xmlns:a16="http://schemas.microsoft.com/office/drawing/2014/main" id="{63701AC3-3108-4455-AE91-ECDCEA1CB1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5797600" y="186828"/>
                <a:ext cx="1198836" cy="1198839"/>
              </a:xfrm>
              <a:prstGeom prst="rect">
                <a:avLst/>
              </a:prstGeom>
            </p:spPr>
          </p:pic>
        </p:grpSp>
        <p:grpSp>
          <p:nvGrpSpPr>
            <p:cNvPr id="20" name="Group 19" descr="Team &amp; Organisation">
              <a:extLst>
                <a:ext uri="{FF2B5EF4-FFF2-40B4-BE49-F238E27FC236}">
                  <a16:creationId xmlns:a16="http://schemas.microsoft.com/office/drawing/2014/main" id="{C61C0316-B6C9-4D37-8CCD-A07B8456E811}"/>
                </a:ext>
              </a:extLst>
            </p:cNvPr>
            <p:cNvGrpSpPr/>
            <p:nvPr/>
          </p:nvGrpSpPr>
          <p:grpSpPr>
            <a:xfrm>
              <a:off x="278564" y="3643643"/>
              <a:ext cx="1447124" cy="1429852"/>
              <a:chOff x="18274" y="1522747"/>
              <a:chExt cx="1471263" cy="153767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3FC40F8-146F-436B-A7CA-EB68681693A9}"/>
                  </a:ext>
                </a:extLst>
              </p:cNvPr>
              <p:cNvSpPr/>
              <p:nvPr/>
            </p:nvSpPr>
            <p:spPr>
              <a:xfrm>
                <a:off x="18274" y="1522747"/>
                <a:ext cx="1471263" cy="1537678"/>
              </a:xfrm>
              <a:prstGeom prst="ellipse">
                <a:avLst/>
              </a:prstGeom>
              <a:solidFill>
                <a:srgbClr val="F880A7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5" name="Graphic 34" descr="Resource">
                <a:extLst>
                  <a:ext uri="{FF2B5EF4-FFF2-40B4-BE49-F238E27FC236}">
                    <a16:creationId xmlns:a16="http://schemas.microsoft.com/office/drawing/2014/main" id="{D6CDBE4F-8DCF-456C-BA08-322674920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96DAC541-7B7A-43D3-8B79-37D633B846F1}">
                    <asvg:svgBlip xmlns:asvg="http://schemas.microsoft.com/office/drawing/2016/SVG/main" r:embed="rId31"/>
                  </a:ext>
                </a:extLst>
              </a:blip>
              <a:stretch>
                <a:fillRect/>
              </a:stretch>
            </p:blipFill>
            <p:spPr>
              <a:xfrm>
                <a:off x="284423" y="1799136"/>
                <a:ext cx="989160" cy="989161"/>
              </a:xfrm>
              <a:prstGeom prst="rect">
                <a:avLst/>
              </a:prstGeom>
            </p:spPr>
          </p:pic>
        </p:grpSp>
        <p:grpSp>
          <p:nvGrpSpPr>
            <p:cNvPr id="21" name="Group 20" descr="Tailoring the lifecycle">
              <a:extLst>
                <a:ext uri="{FF2B5EF4-FFF2-40B4-BE49-F238E27FC236}">
                  <a16:creationId xmlns:a16="http://schemas.microsoft.com/office/drawing/2014/main" id="{FB600967-7D74-4ED2-8AE8-B5CC422F85AB}"/>
                </a:ext>
              </a:extLst>
            </p:cNvPr>
            <p:cNvGrpSpPr/>
            <p:nvPr/>
          </p:nvGrpSpPr>
          <p:grpSpPr>
            <a:xfrm>
              <a:off x="2386051" y="499381"/>
              <a:ext cx="1471264" cy="1448518"/>
              <a:chOff x="3015784" y="3607037"/>
              <a:chExt cx="1524463" cy="156478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A0E62AD-62A5-48CC-BEE1-A743CD083121}"/>
                  </a:ext>
                </a:extLst>
              </p:cNvPr>
              <p:cNvSpPr/>
              <p:nvPr/>
            </p:nvSpPr>
            <p:spPr>
              <a:xfrm>
                <a:off x="3015784" y="3607037"/>
                <a:ext cx="1524463" cy="1564783"/>
              </a:xfrm>
              <a:prstGeom prst="ellipse">
                <a:avLst/>
              </a:prstGeom>
              <a:solidFill>
                <a:srgbClr val="FFFA0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3" name="Graphic 32" descr="Gears outline">
                <a:extLst>
                  <a:ext uri="{FF2B5EF4-FFF2-40B4-BE49-F238E27FC236}">
                    <a16:creationId xmlns:a16="http://schemas.microsoft.com/office/drawing/2014/main" id="{2F59DE51-BC22-47DF-8293-3209A1A2A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>
                <a:extLst>
                  <a:ext uri="{96DAC541-7B7A-43D3-8B79-37D633B846F1}">
                    <asvg:svgBlip xmlns:asvg="http://schemas.microsoft.com/office/drawing/2016/SVG/main" r:embed="rId33"/>
                  </a:ext>
                </a:extLst>
              </a:blip>
              <a:stretch>
                <a:fillRect/>
              </a:stretch>
            </p:blipFill>
            <p:spPr>
              <a:xfrm>
                <a:off x="3058682" y="3742667"/>
                <a:ext cx="1451802" cy="1284815"/>
              </a:xfrm>
              <a:prstGeom prst="rect">
                <a:avLst/>
              </a:prstGeom>
            </p:spPr>
          </p:pic>
        </p:grpSp>
        <p:grpSp>
          <p:nvGrpSpPr>
            <p:cNvPr id="22" name="Group 21" descr="Monitoring and controlling">
              <a:extLst>
                <a:ext uri="{FF2B5EF4-FFF2-40B4-BE49-F238E27FC236}">
                  <a16:creationId xmlns:a16="http://schemas.microsoft.com/office/drawing/2014/main" id="{8E925F1C-21DC-44CA-920D-FB4BBAC35111}"/>
                </a:ext>
              </a:extLst>
            </p:cNvPr>
            <p:cNvGrpSpPr/>
            <p:nvPr/>
          </p:nvGrpSpPr>
          <p:grpSpPr>
            <a:xfrm>
              <a:off x="7046203" y="423073"/>
              <a:ext cx="1532755" cy="1450362"/>
              <a:chOff x="7226649" y="62295"/>
              <a:chExt cx="1471263" cy="1537678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3391244-CA1A-4469-BEB2-81760167FA3A}"/>
                  </a:ext>
                </a:extLst>
              </p:cNvPr>
              <p:cNvSpPr/>
              <p:nvPr/>
            </p:nvSpPr>
            <p:spPr>
              <a:xfrm>
                <a:off x="7226649" y="62295"/>
                <a:ext cx="1471263" cy="1537678"/>
              </a:xfrm>
              <a:prstGeom prst="ellipse">
                <a:avLst/>
              </a:prstGeom>
              <a:solidFill>
                <a:srgbClr val="092D70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31" name="Graphic 30" descr="Bar graph with upward trend outline">
                <a:extLst>
                  <a:ext uri="{FF2B5EF4-FFF2-40B4-BE49-F238E27FC236}">
                    <a16:creationId xmlns:a16="http://schemas.microsoft.com/office/drawing/2014/main" id="{CBDC00A0-AC62-4542-A849-26825C6E0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7421001" y="277038"/>
                <a:ext cx="992115" cy="992120"/>
              </a:xfrm>
              <a:prstGeom prst="rect">
                <a:avLst/>
              </a:prstGeom>
            </p:spPr>
          </p:pic>
        </p:grpSp>
        <p:grpSp>
          <p:nvGrpSpPr>
            <p:cNvPr id="23" name="Group 22" descr="Learning">
              <a:extLst>
                <a:ext uri="{FF2B5EF4-FFF2-40B4-BE49-F238E27FC236}">
                  <a16:creationId xmlns:a16="http://schemas.microsoft.com/office/drawing/2014/main" id="{B731F795-4A02-478D-8984-34012C62F291}"/>
                </a:ext>
              </a:extLst>
            </p:cNvPr>
            <p:cNvGrpSpPr/>
            <p:nvPr/>
          </p:nvGrpSpPr>
          <p:grpSpPr>
            <a:xfrm>
              <a:off x="8904010" y="4979561"/>
              <a:ext cx="1569360" cy="1502973"/>
              <a:chOff x="10660360" y="2306314"/>
              <a:chExt cx="1471263" cy="1537678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C343559-1C60-40B7-A4D3-819AA6EAA39A}"/>
                  </a:ext>
                </a:extLst>
              </p:cNvPr>
              <p:cNvSpPr/>
              <p:nvPr/>
            </p:nvSpPr>
            <p:spPr>
              <a:xfrm>
                <a:off x="10660360" y="2306314"/>
                <a:ext cx="1471263" cy="1537678"/>
              </a:xfrm>
              <a:prstGeom prst="ellipse">
                <a:avLst/>
              </a:prstGeom>
              <a:solidFill>
                <a:srgbClr val="6600CC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9" name="Graphic 28" descr="Remote learning language with solid fill">
                <a:extLst>
                  <a:ext uri="{FF2B5EF4-FFF2-40B4-BE49-F238E27FC236}">
                    <a16:creationId xmlns:a16="http://schemas.microsoft.com/office/drawing/2014/main" id="{65DEE161-B801-4CFD-AE2C-B87A72F715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>
                <a:off x="10773443" y="2499552"/>
                <a:ext cx="1200534" cy="1200540"/>
              </a:xfrm>
              <a:prstGeom prst="rect">
                <a:avLst/>
              </a:prstGeom>
            </p:spPr>
          </p:pic>
        </p:grpSp>
        <p:pic>
          <p:nvPicPr>
            <p:cNvPr id="24" name="Graphic 23" descr="Clipboard Checked outline">
              <a:extLst>
                <a:ext uri="{FF2B5EF4-FFF2-40B4-BE49-F238E27FC236}">
                  <a16:creationId xmlns:a16="http://schemas.microsoft.com/office/drawing/2014/main" id="{97B59172-6111-4A66-B523-304B13F0E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5593967" y="2737525"/>
              <a:ext cx="531447" cy="456168"/>
            </a:xfrm>
            <a:prstGeom prst="rect">
              <a:avLst/>
            </a:prstGeom>
          </p:spPr>
        </p:pic>
        <p:grpSp>
          <p:nvGrpSpPr>
            <p:cNvPr id="25" name="Group 24" descr="Risk and Uncertainty&#10;Adaptivity and Resilience">
              <a:extLst>
                <a:ext uri="{FF2B5EF4-FFF2-40B4-BE49-F238E27FC236}">
                  <a16:creationId xmlns:a16="http://schemas.microsoft.com/office/drawing/2014/main" id="{E534B1D8-06F1-4A89-AC4A-E5909C501EC9}"/>
                </a:ext>
              </a:extLst>
            </p:cNvPr>
            <p:cNvGrpSpPr/>
            <p:nvPr/>
          </p:nvGrpSpPr>
          <p:grpSpPr>
            <a:xfrm>
              <a:off x="10151508" y="983563"/>
              <a:ext cx="1552643" cy="1476843"/>
              <a:chOff x="10138567" y="1037717"/>
              <a:chExt cx="1552643" cy="147684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88B2C20-1CEC-45DA-BCCA-89446D1261F6}"/>
                  </a:ext>
                </a:extLst>
              </p:cNvPr>
              <p:cNvSpPr/>
              <p:nvPr/>
            </p:nvSpPr>
            <p:spPr>
              <a:xfrm>
                <a:off x="10138567" y="1037717"/>
                <a:ext cx="1552643" cy="1476843"/>
              </a:xfrm>
              <a:prstGeom prst="ellipse">
                <a:avLst/>
              </a:prstGeom>
              <a:solidFill>
                <a:srgbClr val="00FFFF"/>
              </a:solidFill>
              <a:ln w="6350"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7" name="Graphic 26" descr="Warning outline">
                <a:extLst>
                  <a:ext uri="{FF2B5EF4-FFF2-40B4-BE49-F238E27FC236}">
                    <a16:creationId xmlns:a16="http://schemas.microsoft.com/office/drawing/2014/main" id="{45F910FF-7228-4F5D-86DC-E9681B6A9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>
                <a:extLst>
                  <a:ext uri="{96DAC541-7B7A-43D3-8B79-37D633B846F1}">
                    <asvg:svgBlip xmlns:asvg="http://schemas.microsoft.com/office/drawing/2016/SVG/main" r:embed="rId41"/>
                  </a:ext>
                </a:extLst>
              </a:blip>
              <a:stretch>
                <a:fillRect/>
              </a:stretch>
            </p:blipFill>
            <p:spPr>
              <a:xfrm>
                <a:off x="10413302" y="1136118"/>
                <a:ext cx="1026300" cy="1026303"/>
              </a:xfrm>
              <a:prstGeom prst="rect">
                <a:avLst/>
              </a:prstGeom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CA85DFB-73FB-4CBB-8D10-B255E3CCA891}"/>
              </a:ext>
            </a:extLst>
          </p:cNvPr>
          <p:cNvSpPr txBox="1"/>
          <p:nvPr userDrawn="1"/>
        </p:nvSpPr>
        <p:spPr>
          <a:xfrm>
            <a:off x="9884518" y="328402"/>
            <a:ext cx="192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venir Next LT Pro" panose="020B0504020202020204" pitchFamily="34" charset="0"/>
              </a:rPr>
              <a:t>Project Management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6550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Nova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54.png"/><Relationship Id="rId18" Type="http://schemas.openxmlformats.org/officeDocument/2006/relationships/image" Target="../media/image30.svg"/><Relationship Id="rId3" Type="http://schemas.openxmlformats.org/officeDocument/2006/relationships/image" Target="../media/image50.png"/><Relationship Id="rId21" Type="http://schemas.openxmlformats.org/officeDocument/2006/relationships/image" Target="../media/image58.png"/><Relationship Id="rId7" Type="http://schemas.openxmlformats.org/officeDocument/2006/relationships/image" Target="../media/image11.png"/><Relationship Id="rId12" Type="http://schemas.openxmlformats.org/officeDocument/2006/relationships/image" Target="../media/image53.sv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svg"/><Relationship Id="rId20" Type="http://schemas.openxmlformats.org/officeDocument/2006/relationships/image" Target="../media/image6.svg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11" Type="http://schemas.openxmlformats.org/officeDocument/2006/relationships/image" Target="../media/image52.png"/><Relationship Id="rId24" Type="http://schemas.openxmlformats.org/officeDocument/2006/relationships/image" Target="../media/image22.svg"/><Relationship Id="rId5" Type="http://schemas.openxmlformats.org/officeDocument/2006/relationships/image" Target="../media/image9.png"/><Relationship Id="rId15" Type="http://schemas.openxmlformats.org/officeDocument/2006/relationships/image" Target="../media/image56.png"/><Relationship Id="rId23" Type="http://schemas.openxmlformats.org/officeDocument/2006/relationships/image" Target="../media/image21.png"/><Relationship Id="rId10" Type="http://schemas.openxmlformats.org/officeDocument/2006/relationships/image" Target="../media/image14.svg"/><Relationship Id="rId19" Type="http://schemas.openxmlformats.org/officeDocument/2006/relationships/image" Target="../media/image5.png"/><Relationship Id="rId4" Type="http://schemas.openxmlformats.org/officeDocument/2006/relationships/image" Target="../media/image51.svg"/><Relationship Id="rId9" Type="http://schemas.openxmlformats.org/officeDocument/2006/relationships/image" Target="../media/image13.png"/><Relationship Id="rId14" Type="http://schemas.openxmlformats.org/officeDocument/2006/relationships/image" Target="../media/image55.svg"/><Relationship Id="rId22" Type="http://schemas.openxmlformats.org/officeDocument/2006/relationships/image" Target="../media/image5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5.png"/><Relationship Id="rId5" Type="http://schemas.openxmlformats.org/officeDocument/2006/relationships/image" Target="../media/image54.png"/><Relationship Id="rId10" Type="http://schemas.openxmlformats.org/officeDocument/2006/relationships/image" Target="../media/image30.svg"/><Relationship Id="rId4" Type="http://schemas.openxmlformats.org/officeDocument/2006/relationships/image" Target="../media/image53.sv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30.svg"/><Relationship Id="rId4" Type="http://schemas.openxmlformats.org/officeDocument/2006/relationships/image" Target="../media/image53.sv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3.gif"/><Relationship Id="rId7" Type="http://schemas.openxmlformats.org/officeDocument/2006/relationships/image" Target="../media/image5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30.svg"/><Relationship Id="rId5" Type="http://schemas.openxmlformats.org/officeDocument/2006/relationships/image" Target="../media/image53.svg"/><Relationship Id="rId10" Type="http://schemas.openxmlformats.org/officeDocument/2006/relationships/image" Target="../media/image29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30.svg"/><Relationship Id="rId4" Type="http://schemas.openxmlformats.org/officeDocument/2006/relationships/image" Target="../media/image53.sv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49.xml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slide" Target="slide3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slide" Target="slide25.xml"/><Relationship Id="rId5" Type="http://schemas.openxmlformats.org/officeDocument/2006/relationships/image" Target="../media/image38.png"/><Relationship Id="rId10" Type="http://schemas.openxmlformats.org/officeDocument/2006/relationships/slide" Target="slide13.xml"/><Relationship Id="rId4" Type="http://schemas.openxmlformats.org/officeDocument/2006/relationships/image" Target="../media/image37.png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9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30.svg"/><Relationship Id="rId4" Type="http://schemas.openxmlformats.org/officeDocument/2006/relationships/image" Target="../media/image53.svg"/><Relationship Id="rId9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78.png"/><Relationship Id="rId4" Type="http://schemas.openxmlformats.org/officeDocument/2006/relationships/hyperlink" Target="https://www.projectlibre.com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8qrH3Zwo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C8qrH3Zwog?feature=oembed" TargetMode="Externa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0D0E-2C43-425B-9608-503C142C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60" y="1436105"/>
            <a:ext cx="9089238" cy="134260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4000" dirty="0">
                <a:latin typeface="+mj-lt"/>
              </a:rPr>
              <a:t>Session 4: </a:t>
            </a:r>
            <a:br>
              <a:rPr lang="en-GB" sz="4000" dirty="0">
                <a:latin typeface="+mj-lt"/>
              </a:rPr>
            </a:br>
            <a:r>
              <a:rPr lang="en-US" sz="4000" b="1" i="0" dirty="0">
                <a:solidFill>
                  <a:srgbClr val="071D49"/>
                </a:solidFill>
                <a:effectLst/>
                <a:latin typeface="+mj-lt"/>
              </a:rPr>
              <a:t>Integrated Planning</a:t>
            </a:r>
            <a:endParaRPr lang="en-GB" sz="4000" dirty="0">
              <a:latin typeface="+mj-lt"/>
            </a:endParaRPr>
          </a:p>
        </p:txBody>
      </p:sp>
      <p:pic>
        <p:nvPicPr>
          <p:cNvPr id="22" name="Picture 21" descr="PM&amp;I banner">
            <a:extLst>
              <a:ext uri="{FF2B5EF4-FFF2-40B4-BE49-F238E27FC236}">
                <a16:creationId xmlns:a16="http://schemas.microsoft.com/office/drawing/2014/main" id="{77979992-BBB6-4BCC-9632-EB648169C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50" y="4833781"/>
            <a:ext cx="9896061" cy="1977205"/>
          </a:xfrm>
          <a:prstGeom prst="rect">
            <a:avLst/>
          </a:prstGeom>
        </p:spPr>
      </p:pic>
      <p:sp>
        <p:nvSpPr>
          <p:cNvPr id="24" name="Subtitle 23">
            <a:extLst>
              <a:ext uri="{FF2B5EF4-FFF2-40B4-BE49-F238E27FC236}">
                <a16:creationId xmlns:a16="http://schemas.microsoft.com/office/drawing/2014/main" id="{ED6930DD-EA93-42B7-94BA-496F6DD0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9428" y="3571067"/>
            <a:ext cx="9828212" cy="1655762"/>
          </a:xfrm>
        </p:spPr>
        <p:txBody>
          <a:bodyPr>
            <a:normAutofit/>
          </a:bodyPr>
          <a:lstStyle/>
          <a:p>
            <a:r>
              <a:rPr lang="en-GB" sz="3200" dirty="0"/>
              <a:t>Dr Andre Samuel</a:t>
            </a:r>
          </a:p>
          <a:p>
            <a:r>
              <a:rPr lang="en-GB" sz="3200" dirty="0"/>
              <a:t>andre.samuel@sam.edu.tt</a:t>
            </a:r>
          </a:p>
        </p:txBody>
      </p:sp>
      <p:pic>
        <p:nvPicPr>
          <p:cNvPr id="26" name="Picture 25" descr="Plenary Class">
            <a:extLst>
              <a:ext uri="{FF2B5EF4-FFF2-40B4-BE49-F238E27FC236}">
                <a16:creationId xmlns:a16="http://schemas.microsoft.com/office/drawing/2014/main" id="{321DBA0A-0294-4894-A5A6-B0E7F08C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498" y="1375154"/>
            <a:ext cx="2962843" cy="2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B0F1-061A-48E7-A554-6CC29969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9" y="34410"/>
            <a:ext cx="7528302" cy="1325563"/>
          </a:xfrm>
        </p:spPr>
        <p:txBody>
          <a:bodyPr/>
          <a:lstStyle/>
          <a:p>
            <a:r>
              <a:rPr lang="en-GB" dirty="0"/>
              <a:t>Project Management Plan (PMP)</a:t>
            </a:r>
          </a:p>
        </p:txBody>
      </p:sp>
      <p:pic>
        <p:nvPicPr>
          <p:cNvPr id="22" name="Content Placeholder 21" descr="Filing Box Archive outline">
            <a:extLst>
              <a:ext uri="{FF2B5EF4-FFF2-40B4-BE49-F238E27FC236}">
                <a16:creationId xmlns:a16="http://schemas.microsoft.com/office/drawing/2014/main" id="{0AC4755C-4CC7-4FDB-8246-22F3F98B0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292" y="3429000"/>
            <a:ext cx="781283" cy="781283"/>
          </a:xfr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ADA9607-6078-41A2-B28E-E4BE933A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694" y="2873012"/>
            <a:ext cx="2595282" cy="174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ts val="2400"/>
              </a:spcBef>
              <a:spcAft>
                <a:spcPts val="1800"/>
              </a:spcAft>
              <a:buSzTx/>
            </a:pPr>
            <a:r>
              <a:rPr lang="en-GB" sz="2000" b="1" dirty="0">
                <a:solidFill>
                  <a:srgbClr val="3F5582"/>
                </a:solidFill>
                <a:latin typeface="Raleway" panose="020B0503030101060003" pitchFamily="34" charset="0"/>
              </a:rPr>
              <a:t>The Project Management Plan</a:t>
            </a:r>
          </a:p>
          <a:p>
            <a:pPr algn="ctr" eaLnBrk="0" hangingPunct="0">
              <a:buSzTx/>
            </a:pPr>
            <a:endParaRPr lang="en-GB" sz="2000" b="1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buSzTx/>
            </a:pPr>
            <a:r>
              <a:rPr lang="en-GB" sz="2000" b="1" dirty="0">
                <a:solidFill>
                  <a:srgbClr val="3F5582"/>
                </a:solidFill>
                <a:latin typeface="Raleway" panose="020B0503030101060003" pitchFamily="34" charset="0"/>
              </a:rPr>
              <a:t>Typical Contents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54A9E49-5384-48FA-8ECB-ECDDC329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58" y="1294531"/>
            <a:ext cx="3430400" cy="1374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SzTx/>
            </a:pPr>
            <a:r>
              <a:rPr lang="en-GB" sz="1500" b="1" dirty="0">
                <a:solidFill>
                  <a:srgbClr val="3F5582"/>
                </a:solidFill>
                <a:latin typeface="Raleway" panose="020B0503030101060003" pitchFamily="34" charset="0"/>
              </a:rPr>
              <a:t>WHO</a:t>
            </a:r>
          </a:p>
          <a:p>
            <a:pPr algn="ctr" eaLnBrk="0" hangingPunct="0">
              <a:spcBef>
                <a:spcPct val="0"/>
              </a:spcBef>
              <a:buSzTx/>
            </a:pPr>
            <a:r>
              <a:rPr lang="en-GB" sz="15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Project organisation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Project team organisation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Organisational chart</a:t>
            </a:r>
          </a:p>
          <a:p>
            <a:pPr eaLnBrk="0" hangingPunct="0">
              <a:spcBef>
                <a:spcPct val="0"/>
              </a:spcBef>
              <a:buSzTx/>
            </a:pPr>
            <a:endParaRPr lang="en-GB" sz="15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5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5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5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5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FAE311E-24BC-4A50-8A78-1704C636D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988" y="5196826"/>
            <a:ext cx="2856900" cy="15800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WHAT</a:t>
            </a:r>
          </a:p>
          <a:p>
            <a:pPr algn="ctr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Scope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requirement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Management reporting system</a:t>
            </a: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2C64FC2D-E8BB-49A1-B6FB-DD75A822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455" y="1275091"/>
            <a:ext cx="2836433" cy="189015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WHERE</a:t>
            </a:r>
          </a:p>
          <a:p>
            <a:pPr algn="ctr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Delivery requirements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Site requirements and conditions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Shipping requirements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Major restrictions</a:t>
            </a: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spcBef>
                <a:spcPct val="0"/>
              </a:spcBef>
              <a:buSzTx/>
              <a:buFontTx/>
              <a:buChar char="•"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1D3A5F3B-3ED5-47F3-8D1C-9EF33CA93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988" y="3195233"/>
            <a:ext cx="2856900" cy="197160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40000"/>
              </a:lnSpc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WHEN</a:t>
            </a:r>
          </a:p>
          <a:p>
            <a:pPr algn="ctr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life cycle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Key dates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Milestones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Gantt chart and network if available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US" sz="1500" dirty="0" err="1">
                <a:latin typeface="Raleway" panose="020B0503030101060003" pitchFamily="34" charset="0"/>
              </a:rPr>
              <a:t>Programme</a:t>
            </a:r>
            <a:r>
              <a:rPr lang="en-US" sz="1500" dirty="0">
                <a:latin typeface="Raleway" panose="020B0503030101060003" pitchFamily="34" charset="0"/>
              </a:rPr>
              <a:t> management</a:t>
            </a: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EF498E69-28EF-4E20-87AC-CA96CE35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605" y="1294531"/>
            <a:ext cx="2891120" cy="1374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WHY</a:t>
            </a:r>
          </a:p>
          <a:p>
            <a:pPr algn="ctr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Project aims and objective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Business case</a:t>
            </a:r>
          </a:p>
          <a:p>
            <a:pPr marL="180975" indent="-180975" fontAlgn="base">
              <a:spcAft>
                <a:spcPct val="0"/>
              </a:spcAft>
              <a:buFont typeface="Arial" charset="0"/>
              <a:buChar char="•"/>
            </a:pPr>
            <a:r>
              <a:rPr lang="en-GB" sz="1500" dirty="0">
                <a:latin typeface="Raleway" panose="020B0503030101060003" pitchFamily="34" charset="0"/>
              </a:rPr>
              <a:t>Benefits</a:t>
            </a:r>
          </a:p>
          <a:p>
            <a:pPr algn="ctr" eaLnBrk="0" hangingPunct="0"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spcBef>
                <a:spcPct val="0"/>
              </a:spcBef>
              <a:buSzTx/>
              <a:buFontTx/>
              <a:buChar char="•"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7E0802F6-D123-4F06-82F8-3D127370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25" y="2821987"/>
            <a:ext cx="3430400" cy="395487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HOW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Acceptance procedure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Configuration management 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Communication management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Financial Management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Procurement strategy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approvals required and </a:t>
            </a:r>
            <a:r>
              <a:rPr lang="en-US" sz="1500" dirty="0" err="1">
                <a:latin typeface="Raleway" panose="020B0503030101060003" pitchFamily="34" charset="0"/>
              </a:rPr>
              <a:t>authorisation</a:t>
            </a:r>
            <a:r>
              <a:rPr lang="en-US" sz="1500" dirty="0">
                <a:latin typeface="Raleway" panose="020B0503030101060003" pitchFamily="34" charset="0"/>
              </a:rPr>
              <a:t> limits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implementation strategy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Health and safety 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management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Risk Management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Quality management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Close out procedure</a:t>
            </a:r>
            <a:endParaRPr lang="en-GB" sz="15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SzTx/>
            </a:pPr>
            <a:endParaRPr lang="en-GB" sz="16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  <a:p>
            <a:pPr lvl="1" eaLnBrk="0" hangingPunct="0">
              <a:lnSpc>
                <a:spcPct val="90000"/>
              </a:lnSpc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44DE7371-870F-4D38-ADF5-C57FDB598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3605" y="4613649"/>
            <a:ext cx="2830174" cy="216320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F76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SzTx/>
            </a:pPr>
            <a:r>
              <a:rPr lang="en-GB" sz="1600" b="1" dirty="0">
                <a:solidFill>
                  <a:srgbClr val="3F5582"/>
                </a:solidFill>
                <a:latin typeface="Raleway" panose="020B0503030101060003" pitchFamily="34" charset="0"/>
              </a:rPr>
              <a:t>General</a:t>
            </a:r>
          </a:p>
          <a:p>
            <a:pPr algn="ctr" eaLnBrk="0" hangingPunct="0">
              <a:lnSpc>
                <a:spcPct val="80000"/>
              </a:lnSpc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For Example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Executive summary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Contents, distribution and amendment record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Introduction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diary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latin typeface="Raleway" panose="020B0503030101060003" pitchFamily="34" charset="0"/>
              </a:rPr>
              <a:t>Project history</a:t>
            </a:r>
            <a:endParaRPr lang="en-GB" sz="1500" b="0" dirty="0">
              <a:solidFill>
                <a:srgbClr val="3F5582"/>
              </a:solidFill>
              <a:latin typeface="Raleway" panose="020B0503030101060003" pitchFamily="34" charset="0"/>
            </a:endParaRPr>
          </a:p>
          <a:p>
            <a:pPr lvl="1" eaLnBrk="0" hangingPunct="0">
              <a:lnSpc>
                <a:spcPct val="80000"/>
              </a:lnSpc>
              <a:spcBef>
                <a:spcPct val="0"/>
              </a:spcBef>
              <a:buSzTx/>
            </a:pPr>
            <a:r>
              <a:rPr lang="en-GB" sz="1600" b="0" dirty="0">
                <a:solidFill>
                  <a:srgbClr val="3F5582"/>
                </a:solidFill>
                <a:latin typeface="Raleway" panose="020B0503030101060003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575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6EDB33B-2C85-48ED-AB26-D0A07A6C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988" y="23127"/>
            <a:ext cx="7666225" cy="596652"/>
          </a:xfrm>
        </p:spPr>
        <p:txBody>
          <a:bodyPr>
            <a:noAutofit/>
          </a:bodyPr>
          <a:lstStyle/>
          <a:p>
            <a:r>
              <a:rPr lang="en-US" sz="3600" dirty="0"/>
              <a:t>The Project Management Plan</a:t>
            </a:r>
          </a:p>
        </p:txBody>
      </p:sp>
      <p:sp>
        <p:nvSpPr>
          <p:cNvPr id="3" name="Flowchart: Document 2">
            <a:extLst>
              <a:ext uri="{FF2B5EF4-FFF2-40B4-BE49-F238E27FC236}">
                <a16:creationId xmlns:a16="http://schemas.microsoft.com/office/drawing/2014/main" id="{1095F0A3-B827-4E31-889B-37415B0332C2}"/>
              </a:ext>
            </a:extLst>
          </p:cNvPr>
          <p:cNvSpPr/>
          <p:nvPr/>
        </p:nvSpPr>
        <p:spPr>
          <a:xfrm>
            <a:off x="5431524" y="3224901"/>
            <a:ext cx="1976174" cy="1043237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 panose="020B0503030101060003" pitchFamily="34" charset="0"/>
              </a:rPr>
              <a:t>Project Management Plan (PMP)</a:t>
            </a:r>
          </a:p>
        </p:txBody>
      </p:sp>
      <p:grpSp>
        <p:nvGrpSpPr>
          <p:cNvPr id="35" name="Group 34" descr="Plan Risk Management&#10;Identify Risks&#10;Quantitative Risk Analysis&#10;Qualitative Risk Analysis&#10;Plan Risk &#10;Responses&#10;">
            <a:extLst>
              <a:ext uri="{FF2B5EF4-FFF2-40B4-BE49-F238E27FC236}">
                <a16:creationId xmlns:a16="http://schemas.microsoft.com/office/drawing/2014/main" id="{F9F6C942-3C7E-41A3-889F-F630FFBE4BD2}"/>
              </a:ext>
            </a:extLst>
          </p:cNvPr>
          <p:cNvGrpSpPr/>
          <p:nvPr/>
        </p:nvGrpSpPr>
        <p:grpSpPr>
          <a:xfrm>
            <a:off x="635399" y="4100079"/>
            <a:ext cx="2544789" cy="2433178"/>
            <a:chOff x="2154103" y="4413030"/>
            <a:chExt cx="2544789" cy="243317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A4E7FC1-09D6-4AED-ABC1-137D342D915F}"/>
                </a:ext>
              </a:extLst>
            </p:cNvPr>
            <p:cNvSpPr/>
            <p:nvPr/>
          </p:nvSpPr>
          <p:spPr>
            <a:xfrm>
              <a:off x="2154103" y="4413030"/>
              <a:ext cx="2544789" cy="243317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Risk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(week 6)</a:t>
              </a: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  <a:p>
              <a:pPr algn="ctr"/>
              <a:endParaRPr lang="en-GB" sz="2000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  <a:p>
              <a:pPr algn="ctr"/>
              <a:endParaRPr lang="en-GB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  <a:p>
              <a:pPr algn="ctr"/>
              <a:endParaRPr lang="en-GB" b="1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20" name="Graphic 19" descr="Warning outline">
              <a:extLst>
                <a:ext uri="{FF2B5EF4-FFF2-40B4-BE49-F238E27FC236}">
                  <a16:creationId xmlns:a16="http://schemas.microsoft.com/office/drawing/2014/main" id="{DF84AC90-43CF-4FE7-A51D-B13E27E3E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2647" y="4970467"/>
              <a:ext cx="579674" cy="530313"/>
            </a:xfrm>
            <a:prstGeom prst="rect">
              <a:avLst/>
            </a:prstGeom>
          </p:spPr>
        </p:pic>
        <p:sp>
          <p:nvSpPr>
            <p:cNvPr id="83" name="TextBox 82" descr="Plan Risk Management&#10;Identify Risks&#10;Quantitative Risk Analysis&#10;Qualitative Risk Analysis&#10;Plan Risk &#10;Responses&#10;">
              <a:extLst>
                <a:ext uri="{FF2B5EF4-FFF2-40B4-BE49-F238E27FC236}">
                  <a16:creationId xmlns:a16="http://schemas.microsoft.com/office/drawing/2014/main" id="{7C699B44-66A2-42A5-AB80-FDC455CEDD63}"/>
                </a:ext>
              </a:extLst>
            </p:cNvPr>
            <p:cNvSpPr txBox="1"/>
            <p:nvPr/>
          </p:nvSpPr>
          <p:spPr>
            <a:xfrm>
              <a:off x="2257630" y="5420959"/>
              <a:ext cx="240233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Plan Risk Management</a:t>
              </a:r>
            </a:p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Identify Risks</a:t>
              </a:r>
            </a:p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Quantitative Risk Analysis</a:t>
              </a:r>
            </a:p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Qualitative Risk Analysis</a:t>
              </a:r>
            </a:p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Plan Risk </a:t>
              </a:r>
            </a:p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Responses</a:t>
              </a:r>
            </a:p>
          </p:txBody>
        </p:sp>
      </p:grpSp>
      <p:grpSp>
        <p:nvGrpSpPr>
          <p:cNvPr id="86" name="Group 85" descr="Integrated Planning">
            <a:extLst>
              <a:ext uri="{FF2B5EF4-FFF2-40B4-BE49-F238E27FC236}">
                <a16:creationId xmlns:a16="http://schemas.microsoft.com/office/drawing/2014/main" id="{604DA198-EEAA-4AAC-84AD-D76C7C5013F0}"/>
              </a:ext>
            </a:extLst>
          </p:cNvPr>
          <p:cNvGrpSpPr/>
          <p:nvPr/>
        </p:nvGrpSpPr>
        <p:grpSpPr>
          <a:xfrm>
            <a:off x="3397751" y="2633354"/>
            <a:ext cx="1897378" cy="1744542"/>
            <a:chOff x="1726506" y="1016965"/>
            <a:chExt cx="1471263" cy="1537678"/>
          </a:xfrm>
        </p:grpSpPr>
        <p:grpSp>
          <p:nvGrpSpPr>
            <p:cNvPr id="87" name="Group 86" descr="Stakeholder">
              <a:extLst>
                <a:ext uri="{FF2B5EF4-FFF2-40B4-BE49-F238E27FC236}">
                  <a16:creationId xmlns:a16="http://schemas.microsoft.com/office/drawing/2014/main" id="{4B13A261-1F9A-4618-A0C0-9B93A65C2AD1}"/>
                </a:ext>
              </a:extLst>
            </p:cNvPr>
            <p:cNvGrpSpPr/>
            <p:nvPr/>
          </p:nvGrpSpPr>
          <p:grpSpPr>
            <a:xfrm>
              <a:off x="1726506" y="1016965"/>
              <a:ext cx="1471263" cy="1537678"/>
              <a:chOff x="10204257" y="4562861"/>
              <a:chExt cx="1471263" cy="1537678"/>
            </a:xfrm>
            <a:solidFill>
              <a:srgbClr val="FF9900"/>
            </a:solidFill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DFFEB3C-2C3E-40CA-9E62-CC459DE9F71B}"/>
                  </a:ext>
                </a:extLst>
              </p:cNvPr>
              <p:cNvSpPr/>
              <p:nvPr/>
            </p:nvSpPr>
            <p:spPr>
              <a:xfrm>
                <a:off x="10204257" y="4562861"/>
                <a:ext cx="1471263" cy="1537678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30258E7-B856-48EF-A511-6E6738357423}"/>
                  </a:ext>
                </a:extLst>
              </p:cNvPr>
              <p:cNvSpPr txBox="1"/>
              <p:nvPr/>
            </p:nvSpPr>
            <p:spPr>
              <a:xfrm>
                <a:off x="10241351" y="4710094"/>
                <a:ext cx="1353455" cy="711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Raleway" panose="020B0503030101060003" pitchFamily="34" charset="0"/>
                  </a:rPr>
                  <a:t>Integrated Planning</a:t>
                </a:r>
              </a:p>
              <a:p>
                <a:pPr algn="ctr"/>
                <a:r>
                  <a:rPr lang="en-GB" sz="1600" b="1" dirty="0">
                    <a:latin typeface="Raleway" panose="020B0503030101060003" pitchFamily="34" charset="0"/>
                  </a:rPr>
                  <a:t>(weeks 4 and 5)</a:t>
                </a:r>
                <a:endParaRPr lang="en-GB" sz="900" dirty="0">
                  <a:latin typeface="Raleway" panose="020B0503030101060003" pitchFamily="34" charset="0"/>
                </a:endParaRPr>
              </a:p>
            </p:txBody>
          </p:sp>
        </p:grpSp>
        <p:pic>
          <p:nvPicPr>
            <p:cNvPr id="88" name="Graphic 87" descr="Monthly calendar outline">
              <a:extLst>
                <a:ext uri="{FF2B5EF4-FFF2-40B4-BE49-F238E27FC236}">
                  <a16:creationId xmlns:a16="http://schemas.microsoft.com/office/drawing/2014/main" id="{280798AE-4A0A-4B60-AC7A-1BD1F92A1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74183" y="1882610"/>
              <a:ext cx="584774" cy="584775"/>
            </a:xfrm>
            <a:prstGeom prst="rect">
              <a:avLst/>
            </a:prstGeom>
          </p:spPr>
        </p:pic>
      </p:grpSp>
      <p:grpSp>
        <p:nvGrpSpPr>
          <p:cNvPr id="91" name="Group 90" descr="Stewardship &amp; Governance">
            <a:extLst>
              <a:ext uri="{FF2B5EF4-FFF2-40B4-BE49-F238E27FC236}">
                <a16:creationId xmlns:a16="http://schemas.microsoft.com/office/drawing/2014/main" id="{31722E56-308C-48CE-9B7C-28305DBF4533}"/>
              </a:ext>
            </a:extLst>
          </p:cNvPr>
          <p:cNvGrpSpPr/>
          <p:nvPr/>
        </p:nvGrpSpPr>
        <p:grpSpPr>
          <a:xfrm>
            <a:off x="7422003" y="2696038"/>
            <a:ext cx="2065393" cy="1778501"/>
            <a:chOff x="980228" y="4293977"/>
            <a:chExt cx="1687103" cy="1537678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1BDA9BA-450E-4259-A007-9BE09AA3FEE1}"/>
                </a:ext>
              </a:extLst>
            </p:cNvPr>
            <p:cNvSpPr/>
            <p:nvPr/>
          </p:nvSpPr>
          <p:spPr>
            <a:xfrm>
              <a:off x="1048234" y="4293977"/>
              <a:ext cx="1553863" cy="1537678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9B66BBD-39CE-4E01-B075-7F76CD2BBC60}"/>
                </a:ext>
              </a:extLst>
            </p:cNvPr>
            <p:cNvSpPr txBox="1"/>
            <p:nvPr/>
          </p:nvSpPr>
          <p:spPr>
            <a:xfrm>
              <a:off x="980228" y="4781934"/>
              <a:ext cx="1687103" cy="55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20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Stewardship &amp; Governance</a:t>
              </a:r>
              <a:endParaRPr lang="en-GB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 panose="020B0503030101060003" pitchFamily="34" charset="0"/>
              </a:endParaRPr>
            </a:p>
          </p:txBody>
        </p:sp>
        <p:pic>
          <p:nvPicPr>
            <p:cNvPr id="94" name="Graphic 93" descr="Care outline">
              <a:extLst>
                <a:ext uri="{FF2B5EF4-FFF2-40B4-BE49-F238E27FC236}">
                  <a16:creationId xmlns:a16="http://schemas.microsoft.com/office/drawing/2014/main" id="{263C4D1F-EF02-4972-9D9C-12B49D7F7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55071" y="4369839"/>
              <a:ext cx="522901" cy="522902"/>
            </a:xfrm>
            <a:prstGeom prst="rect">
              <a:avLst/>
            </a:prstGeom>
          </p:spPr>
        </p:pic>
        <p:pic>
          <p:nvPicPr>
            <p:cNvPr id="95" name="Graphic 94" descr="Clipboard outline">
              <a:extLst>
                <a:ext uri="{FF2B5EF4-FFF2-40B4-BE49-F238E27FC236}">
                  <a16:creationId xmlns:a16="http://schemas.microsoft.com/office/drawing/2014/main" id="{F45B2FD5-6654-4D01-8E64-E738E1911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28613" y="5266065"/>
              <a:ext cx="442446" cy="442446"/>
            </a:xfrm>
            <a:prstGeom prst="rect">
              <a:avLst/>
            </a:prstGeom>
          </p:spPr>
        </p:pic>
      </p:grpSp>
      <p:grpSp>
        <p:nvGrpSpPr>
          <p:cNvPr id="124" name="Group 123" descr="Project Management Triangle: Time, Cost, Quality and Scope">
            <a:extLst>
              <a:ext uri="{FF2B5EF4-FFF2-40B4-BE49-F238E27FC236}">
                <a16:creationId xmlns:a16="http://schemas.microsoft.com/office/drawing/2014/main" id="{240EC3B8-275C-4E9F-9CA3-B12634513C39}"/>
              </a:ext>
            </a:extLst>
          </p:cNvPr>
          <p:cNvGrpSpPr/>
          <p:nvPr/>
        </p:nvGrpSpPr>
        <p:grpSpPr>
          <a:xfrm>
            <a:off x="800550" y="1021420"/>
            <a:ext cx="2404693" cy="1836673"/>
            <a:chOff x="4830307" y="1735352"/>
            <a:chExt cx="3443713" cy="2584329"/>
          </a:xfrm>
        </p:grpSpPr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4998800B-45F4-44EB-AFA9-3995CCC9DDC9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126" name="Group 125" descr="Scope">
              <a:extLst>
                <a:ext uri="{FF2B5EF4-FFF2-40B4-BE49-F238E27FC236}">
                  <a16:creationId xmlns:a16="http://schemas.microsoft.com/office/drawing/2014/main" id="{8BD93AD0-F5BA-4AE0-B8C2-1C04286373D3}"/>
                </a:ext>
              </a:extLst>
            </p:cNvPr>
            <p:cNvGrpSpPr/>
            <p:nvPr/>
          </p:nvGrpSpPr>
          <p:grpSpPr>
            <a:xfrm>
              <a:off x="6460014" y="2938875"/>
              <a:ext cx="1814006" cy="1380806"/>
              <a:chOff x="7873280" y="4755914"/>
              <a:chExt cx="5908912" cy="509929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68F0BB55-AFAA-42E9-97F6-E8C50208D7E9}"/>
                  </a:ext>
                </a:extLst>
              </p:cNvPr>
              <p:cNvSpPr txBox="1"/>
              <p:nvPr/>
            </p:nvSpPr>
            <p:spPr>
              <a:xfrm>
                <a:off x="7873280" y="5537109"/>
                <a:ext cx="5908912" cy="431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  <a:p>
                <a:pPr algn="ctr"/>
                <a:r>
                  <a:rPr lang="en-GB" b="1" dirty="0">
                    <a:latin typeface="Raleway" panose="020B0503030101060003" pitchFamily="34" charset="0"/>
                  </a:rPr>
                  <a:t>(week 4)</a:t>
                </a:r>
                <a:endParaRPr lang="en-GB" sz="2800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140" name="Graphic 139" descr="Target outline">
                <a:extLst>
                  <a:ext uri="{FF2B5EF4-FFF2-40B4-BE49-F238E27FC236}">
                    <a16:creationId xmlns:a16="http://schemas.microsoft.com/office/drawing/2014/main" id="{F2594FA1-A430-4E14-8A62-70E22341C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127" name="Group 126" descr="Cost">
              <a:extLst>
                <a:ext uri="{FF2B5EF4-FFF2-40B4-BE49-F238E27FC236}">
                  <a16:creationId xmlns:a16="http://schemas.microsoft.com/office/drawing/2014/main" id="{6A67E746-741B-423C-B1FE-648FB9D223F4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B89D76-EE8C-49C5-A8CC-DE7E0BE438A1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138" name="Graphic 137" descr="Money outline">
                <a:extLst>
                  <a:ext uri="{FF2B5EF4-FFF2-40B4-BE49-F238E27FC236}">
                    <a16:creationId xmlns:a16="http://schemas.microsoft.com/office/drawing/2014/main" id="{9E12910C-EA22-42B1-9876-8A3F30652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128" name="Group 127" descr="Time">
              <a:extLst>
                <a:ext uri="{FF2B5EF4-FFF2-40B4-BE49-F238E27FC236}">
                  <a16:creationId xmlns:a16="http://schemas.microsoft.com/office/drawing/2014/main" id="{52143378-7B8F-4E28-9086-1C0FC3352B45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869141EA-FB78-4B00-9599-F7874F229A6E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136" name="Graphic 135" descr="Clock with solid fill">
                <a:extLst>
                  <a:ext uri="{FF2B5EF4-FFF2-40B4-BE49-F238E27FC236}">
                    <a16:creationId xmlns:a16="http://schemas.microsoft.com/office/drawing/2014/main" id="{7A2866D5-CC63-45CE-9868-4F6E0818AF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129" name="Group 128" descr="Quality">
              <a:extLst>
                <a:ext uri="{FF2B5EF4-FFF2-40B4-BE49-F238E27FC236}">
                  <a16:creationId xmlns:a16="http://schemas.microsoft.com/office/drawing/2014/main" id="{BC24274A-17CF-49EB-B7CA-AED126EAE31D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133" name="Graphic 132" descr="Clipboard Checked outline">
                <a:extLst>
                  <a:ext uri="{FF2B5EF4-FFF2-40B4-BE49-F238E27FC236}">
                    <a16:creationId xmlns:a16="http://schemas.microsoft.com/office/drawing/2014/main" id="{EEB0FB32-6BB5-4FD4-B8A7-3BC577815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17C261EC-683E-4D41-B78A-99A1723E6519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1CB461C0-DA6B-4896-88DF-934164A05B76}"/>
                </a:ext>
              </a:extLst>
            </p:cNvPr>
            <p:cNvCxnSpPr>
              <a:cxnSpLocks/>
              <a:stCxn id="125" idx="0"/>
              <a:endCxn id="133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A835CF83-6FD7-4D77-934E-356FC329E2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B5227216-B8A2-441C-85D3-195FD83FF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6206C0DD-E8D8-4FFC-86A0-630C11DAD550}"/>
              </a:ext>
            </a:extLst>
          </p:cNvPr>
          <p:cNvSpPr txBox="1"/>
          <p:nvPr/>
        </p:nvSpPr>
        <p:spPr>
          <a:xfrm>
            <a:off x="558986" y="2702115"/>
            <a:ext cx="29952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 dirty="0">
                <a:latin typeface="Raleway" panose="020B0503030101060003" pitchFamily="34" charset="0"/>
              </a:rPr>
              <a:t>Plan Scope Management</a:t>
            </a:r>
          </a:p>
          <a:p>
            <a:r>
              <a:rPr lang="en-GB" sz="1700" dirty="0">
                <a:latin typeface="Raleway" panose="020B0503030101060003" pitchFamily="34" charset="0"/>
              </a:rPr>
              <a:t>Requirements</a:t>
            </a:r>
          </a:p>
          <a:p>
            <a:r>
              <a:rPr lang="en-GB" sz="1700" dirty="0">
                <a:latin typeface="Raleway" panose="020B0503030101060003" pitchFamily="34" charset="0"/>
              </a:rPr>
              <a:t>Define scope</a:t>
            </a:r>
          </a:p>
          <a:p>
            <a:r>
              <a:rPr lang="en-GB" sz="1700" dirty="0">
                <a:latin typeface="Raleway" panose="020B0503030101060003" pitchFamily="34" charset="0"/>
              </a:rPr>
              <a:t>WBS</a:t>
            </a:r>
          </a:p>
        </p:txBody>
      </p:sp>
      <p:grpSp>
        <p:nvGrpSpPr>
          <p:cNvPr id="2" name="Group 1" descr="Stakeholders&#10;Plan Stakeholder Engagement&#10;">
            <a:extLst>
              <a:ext uri="{FF2B5EF4-FFF2-40B4-BE49-F238E27FC236}">
                <a16:creationId xmlns:a16="http://schemas.microsoft.com/office/drawing/2014/main" id="{CF1253EB-C554-450D-8DA2-5BA857827761}"/>
              </a:ext>
            </a:extLst>
          </p:cNvPr>
          <p:cNvGrpSpPr/>
          <p:nvPr/>
        </p:nvGrpSpPr>
        <p:grpSpPr>
          <a:xfrm>
            <a:off x="3979627" y="598769"/>
            <a:ext cx="2555791" cy="2107735"/>
            <a:chOff x="4018043" y="846692"/>
            <a:chExt cx="2703156" cy="225285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20AD338-75C6-4577-8DE9-A752D8C5BF72}"/>
                </a:ext>
              </a:extLst>
            </p:cNvPr>
            <p:cNvSpPr/>
            <p:nvPr/>
          </p:nvSpPr>
          <p:spPr>
            <a:xfrm>
              <a:off x="4168159" y="846692"/>
              <a:ext cx="2321589" cy="2252858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D353433-10D7-49E1-BDAC-04F3045652B1}"/>
                </a:ext>
              </a:extLst>
            </p:cNvPr>
            <p:cNvSpPr txBox="1"/>
            <p:nvPr/>
          </p:nvSpPr>
          <p:spPr>
            <a:xfrm>
              <a:off x="4018043" y="1059167"/>
              <a:ext cx="2703156" cy="72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Stakeholders</a:t>
              </a:r>
            </a:p>
            <a:p>
              <a:pPr algn="ctr"/>
              <a:r>
                <a: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(week 3 and 4)</a:t>
              </a:r>
            </a:p>
          </p:txBody>
        </p:sp>
        <p:pic>
          <p:nvPicPr>
            <p:cNvPr id="79" name="Graphic 78" descr="Connections outline">
              <a:extLst>
                <a:ext uri="{FF2B5EF4-FFF2-40B4-BE49-F238E27FC236}">
                  <a16:creationId xmlns:a16="http://schemas.microsoft.com/office/drawing/2014/main" id="{5B70A359-F26E-4557-8807-076702511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07583" y="1653140"/>
              <a:ext cx="670983" cy="622995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68AD55B-5456-4661-A74E-BCEC8F741F80}"/>
                </a:ext>
              </a:extLst>
            </p:cNvPr>
            <p:cNvSpPr txBox="1"/>
            <p:nvPr/>
          </p:nvSpPr>
          <p:spPr>
            <a:xfrm>
              <a:off x="4204067" y="2166730"/>
              <a:ext cx="2321589" cy="657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700" dirty="0">
                  <a:latin typeface="Raleway" panose="020B0503030101060003" pitchFamily="34" charset="0"/>
                </a:rPr>
                <a:t>Plan Stakeholder Engagement</a:t>
              </a:r>
            </a:p>
          </p:txBody>
        </p:sp>
      </p:grpSp>
      <p:grpSp>
        <p:nvGrpSpPr>
          <p:cNvPr id="5" name="Group 4" descr="Quality Plan Quality Management">
            <a:extLst>
              <a:ext uri="{FF2B5EF4-FFF2-40B4-BE49-F238E27FC236}">
                <a16:creationId xmlns:a16="http://schemas.microsoft.com/office/drawing/2014/main" id="{D0F6E7D5-B9F1-4F46-AFE2-5F6F354FA06F}"/>
              </a:ext>
            </a:extLst>
          </p:cNvPr>
          <p:cNvGrpSpPr/>
          <p:nvPr/>
        </p:nvGrpSpPr>
        <p:grpSpPr>
          <a:xfrm>
            <a:off x="6172652" y="450946"/>
            <a:ext cx="3403025" cy="2212523"/>
            <a:chOff x="6334937" y="756271"/>
            <a:chExt cx="3403025" cy="2212523"/>
          </a:xfrm>
        </p:grpSpPr>
        <p:pic>
          <p:nvPicPr>
            <p:cNvPr id="78" name="Graphic 77" descr="Clipboard Checked outline">
              <a:extLst>
                <a:ext uri="{FF2B5EF4-FFF2-40B4-BE49-F238E27FC236}">
                  <a16:creationId xmlns:a16="http://schemas.microsoft.com/office/drawing/2014/main" id="{F08A7F7D-16AE-4369-BF19-0B015375F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27165" y="1806413"/>
              <a:ext cx="632033" cy="632033"/>
            </a:xfrm>
            <a:prstGeom prst="rect">
              <a:avLst/>
            </a:prstGeom>
          </p:spPr>
        </p:pic>
        <p:grpSp>
          <p:nvGrpSpPr>
            <p:cNvPr id="4" name="Group 3" descr="Quality&#10;Plan Quality Management">
              <a:extLst>
                <a:ext uri="{FF2B5EF4-FFF2-40B4-BE49-F238E27FC236}">
                  <a16:creationId xmlns:a16="http://schemas.microsoft.com/office/drawing/2014/main" id="{1453A86C-5894-48F9-8CF5-C13006CED73C}"/>
                </a:ext>
              </a:extLst>
            </p:cNvPr>
            <p:cNvGrpSpPr/>
            <p:nvPr/>
          </p:nvGrpSpPr>
          <p:grpSpPr>
            <a:xfrm>
              <a:off x="6334937" y="756271"/>
              <a:ext cx="3403025" cy="2212523"/>
              <a:chOff x="6265124" y="1007649"/>
              <a:chExt cx="3403025" cy="2212523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438F3D0-D152-4773-9445-528B4843E43D}"/>
                  </a:ext>
                </a:extLst>
              </p:cNvPr>
              <p:cNvSpPr txBox="1"/>
              <p:nvPr/>
            </p:nvSpPr>
            <p:spPr>
              <a:xfrm>
                <a:off x="6265124" y="2204509"/>
                <a:ext cx="340302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Quality</a:t>
                </a:r>
              </a:p>
              <a:p>
                <a:pPr algn="ctr"/>
                <a:r>
                  <a:rPr lang="en-GB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(week 4)</a:t>
                </a:r>
              </a:p>
              <a:p>
                <a:pPr algn="ctr"/>
                <a:r>
                  <a:rPr lang="en-GB" sz="1700" dirty="0">
                    <a:latin typeface="Raleway" panose="020B0503030101060003" pitchFamily="34" charset="0"/>
                  </a:rPr>
                  <a:t>Plan Quality Management</a:t>
                </a:r>
              </a:p>
            </p:txBody>
          </p:sp>
          <p:grpSp>
            <p:nvGrpSpPr>
              <p:cNvPr id="97" name="Group 96" descr="Project Management Triangle: Time, Cost, Quality and Scope">
                <a:extLst>
                  <a:ext uri="{FF2B5EF4-FFF2-40B4-BE49-F238E27FC236}">
                    <a16:creationId xmlns:a16="http://schemas.microsoft.com/office/drawing/2014/main" id="{5D0B32F9-04AD-495B-BC06-A306859779CA}"/>
                  </a:ext>
                </a:extLst>
              </p:cNvPr>
              <p:cNvGrpSpPr/>
              <p:nvPr/>
            </p:nvGrpSpPr>
            <p:grpSpPr>
              <a:xfrm>
                <a:off x="7146321" y="1007649"/>
                <a:ext cx="1787537" cy="1282675"/>
                <a:chOff x="4830307" y="1735352"/>
                <a:chExt cx="2559896" cy="1804815"/>
              </a:xfrm>
            </p:grpSpPr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EF3467BE-4C62-42A7-ABB5-8F81A330DCDC}"/>
                    </a:ext>
                  </a:extLst>
                </p:cNvPr>
                <p:cNvSpPr/>
                <p:nvPr/>
              </p:nvSpPr>
              <p:spPr>
                <a:xfrm>
                  <a:off x="5389353" y="2206380"/>
                  <a:ext cx="1266778" cy="930869"/>
                </a:xfrm>
                <a:prstGeom prst="triangl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200" b="1">
                    <a:latin typeface="Raleway" panose="020B0503030101060003" pitchFamily="34" charset="0"/>
                  </a:endParaRPr>
                </a:p>
              </p:txBody>
            </p:sp>
            <p:grpSp>
              <p:nvGrpSpPr>
                <p:cNvPr id="99" name="Group 98" descr="Scope">
                  <a:extLst>
                    <a:ext uri="{FF2B5EF4-FFF2-40B4-BE49-F238E27FC236}">
                      <a16:creationId xmlns:a16="http://schemas.microsoft.com/office/drawing/2014/main" id="{1C30279F-4A0B-40C2-9B25-5268E8F71161}"/>
                    </a:ext>
                  </a:extLst>
                </p:cNvPr>
                <p:cNvGrpSpPr/>
                <p:nvPr/>
              </p:nvGrpSpPr>
              <p:grpSpPr>
                <a:xfrm>
                  <a:off x="6460014" y="2938875"/>
                  <a:ext cx="930189" cy="601292"/>
                  <a:chOff x="7873280" y="4755914"/>
                  <a:chExt cx="3029982" cy="2220563"/>
                </a:xfrm>
              </p:grpSpPr>
              <p:sp>
                <p:nvSpPr>
                  <p:cNvPr id="120" name="TextBox 119">
                    <a:extLst>
                      <a:ext uri="{FF2B5EF4-FFF2-40B4-BE49-F238E27FC236}">
                        <a16:creationId xmlns:a16="http://schemas.microsoft.com/office/drawing/2014/main" id="{F0A7F695-04E0-46F8-86D1-410CAB4CE6B5}"/>
                      </a:ext>
                    </a:extLst>
                  </p:cNvPr>
                  <p:cNvSpPr txBox="1"/>
                  <p:nvPr/>
                </p:nvSpPr>
                <p:spPr>
                  <a:xfrm>
                    <a:off x="7873280" y="5537109"/>
                    <a:ext cx="3029982" cy="14393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>
                        <a:latin typeface="Raleway" panose="020B0503030101060003" pitchFamily="34" charset="0"/>
                      </a:rPr>
                      <a:t>Scope</a:t>
                    </a:r>
                  </a:p>
                </p:txBody>
              </p:sp>
              <p:pic>
                <p:nvPicPr>
                  <p:cNvPr id="121" name="Graphic 120" descr="Target outline">
                    <a:extLst>
                      <a:ext uri="{FF2B5EF4-FFF2-40B4-BE49-F238E27FC236}">
                        <a16:creationId xmlns:a16="http://schemas.microsoft.com/office/drawing/2014/main" id="{62630A0F-3E32-4B0A-AE0D-C79EFD14E6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14505" y="4755914"/>
                    <a:ext cx="1205342" cy="120533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up 103" descr="Cost">
                  <a:extLst>
                    <a:ext uri="{FF2B5EF4-FFF2-40B4-BE49-F238E27FC236}">
                      <a16:creationId xmlns:a16="http://schemas.microsoft.com/office/drawing/2014/main" id="{12C55DBC-1F98-444E-9D90-D4384D198AE8}"/>
                    </a:ext>
                  </a:extLst>
                </p:cNvPr>
                <p:cNvGrpSpPr/>
                <p:nvPr/>
              </p:nvGrpSpPr>
              <p:grpSpPr>
                <a:xfrm>
                  <a:off x="4830307" y="2857992"/>
                  <a:ext cx="744243" cy="682170"/>
                  <a:chOff x="2469989" y="4457236"/>
                  <a:chExt cx="2424277" cy="2519248"/>
                </a:xfrm>
              </p:grpSpPr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84DE45FD-0D6E-44E9-8E71-1B310493514A}"/>
                      </a:ext>
                    </a:extLst>
                  </p:cNvPr>
                  <p:cNvSpPr txBox="1"/>
                  <p:nvPr/>
                </p:nvSpPr>
                <p:spPr>
                  <a:xfrm>
                    <a:off x="2469989" y="5537115"/>
                    <a:ext cx="2424277" cy="14393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>
                        <a:latin typeface="Raleway" panose="020B0503030101060003" pitchFamily="34" charset="0"/>
                      </a:rPr>
                      <a:t>Cost</a:t>
                    </a:r>
                  </a:p>
                </p:txBody>
              </p:sp>
              <p:pic>
                <p:nvPicPr>
                  <p:cNvPr id="119" name="Graphic 118" descr="Money outline">
                    <a:extLst>
                      <a:ext uri="{FF2B5EF4-FFF2-40B4-BE49-F238E27FC236}">
                        <a16:creationId xmlns:a16="http://schemas.microsoft.com/office/drawing/2014/main" id="{B9AD35FA-CB5D-4F1F-981C-73FCDE2767D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89477" y="4457236"/>
                    <a:ext cx="1220358" cy="152161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up 104" descr="Time">
                  <a:extLst>
                    <a:ext uri="{FF2B5EF4-FFF2-40B4-BE49-F238E27FC236}">
                      <a16:creationId xmlns:a16="http://schemas.microsoft.com/office/drawing/2014/main" id="{80A4ECCC-8D61-4BF2-8F88-C7AF131C3CB5}"/>
                    </a:ext>
                  </a:extLst>
                </p:cNvPr>
                <p:cNvGrpSpPr/>
                <p:nvPr/>
              </p:nvGrpSpPr>
              <p:grpSpPr>
                <a:xfrm>
                  <a:off x="5646867" y="1735352"/>
                  <a:ext cx="792452" cy="575625"/>
                  <a:chOff x="5051573" y="542174"/>
                  <a:chExt cx="2581317" cy="2125788"/>
                </a:xfrm>
              </p:grpSpPr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1F9423DB-4243-412B-944F-4F1433E8AAA7}"/>
                      </a:ext>
                    </a:extLst>
                  </p:cNvPr>
                  <p:cNvSpPr txBox="1"/>
                  <p:nvPr/>
                </p:nvSpPr>
                <p:spPr>
                  <a:xfrm>
                    <a:off x="5051573" y="1228587"/>
                    <a:ext cx="2581317" cy="14393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200" b="1" dirty="0">
                        <a:latin typeface="Raleway" panose="020B0503030101060003" pitchFamily="34" charset="0"/>
                      </a:rPr>
                      <a:t>Time</a:t>
                    </a:r>
                  </a:p>
                </p:txBody>
              </p:sp>
              <p:pic>
                <p:nvPicPr>
                  <p:cNvPr id="117" name="Graphic 116" descr="Clock with solid fill">
                    <a:extLst>
                      <a:ext uri="{FF2B5EF4-FFF2-40B4-BE49-F238E27FC236}">
                        <a16:creationId xmlns:a16="http://schemas.microsoft.com/office/drawing/2014/main" id="{6FA03B61-49EC-4906-B48B-4F0AFE5429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5">
                    <a:extLst>
                      <a:ext uri="{96DAC541-7B7A-43D3-8B79-37D633B846F1}">
                        <asvg:svgBlip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26336" y="542174"/>
                    <a:ext cx="1011706" cy="10117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up 105" descr="Quality">
                  <a:extLst>
                    <a:ext uri="{FF2B5EF4-FFF2-40B4-BE49-F238E27FC236}">
                      <a16:creationId xmlns:a16="http://schemas.microsoft.com/office/drawing/2014/main" id="{CCB8EEFB-350E-4275-9246-51DA8FDA959D}"/>
                    </a:ext>
                  </a:extLst>
                </p:cNvPr>
                <p:cNvGrpSpPr/>
                <p:nvPr/>
              </p:nvGrpSpPr>
              <p:grpSpPr>
                <a:xfrm>
                  <a:off x="5566114" y="2528890"/>
                  <a:ext cx="1022014" cy="671778"/>
                  <a:chOff x="4788532" y="3472671"/>
                  <a:chExt cx="3329086" cy="2480858"/>
                </a:xfrm>
              </p:grpSpPr>
              <p:pic>
                <p:nvPicPr>
                  <p:cNvPr id="114" name="Graphic 113" descr="Clipboard Checked outline">
                    <a:extLst>
                      <a:ext uri="{FF2B5EF4-FFF2-40B4-BE49-F238E27FC236}">
                        <a16:creationId xmlns:a16="http://schemas.microsoft.com/office/drawing/2014/main" id="{31454046-B8BD-4DE0-A919-118ACB4C53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7">
                    <a:extLst>
                      <a:ext uri="{96DAC541-7B7A-43D3-8B79-37D633B846F1}">
                        <asvg:svgBlip xmlns:asvg="http://schemas.microsoft.com/office/drawing/2016/SVG/main" r:embed="rId1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32037" y="3472671"/>
                    <a:ext cx="1301799" cy="1301799"/>
                  </a:xfrm>
                  <a:prstGeom prst="rect">
                    <a:avLst/>
                  </a:prstGeom>
                </p:spPr>
              </p:pic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95E8DEC9-B5A8-4ABC-A3DD-2FEF6172BC9B}"/>
                      </a:ext>
                    </a:extLst>
                  </p:cNvPr>
                  <p:cNvSpPr txBox="1"/>
                  <p:nvPr/>
                </p:nvSpPr>
                <p:spPr>
                  <a:xfrm>
                    <a:off x="4788532" y="4514166"/>
                    <a:ext cx="3329086" cy="14393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>
                        <a:solidFill>
                          <a:srgbClr val="FFFFFF"/>
                        </a:solidFill>
                        <a:latin typeface="Raleway" panose="020B0503030101060003" pitchFamily="34" charset="0"/>
                      </a:rPr>
                      <a:t>Quality</a:t>
                    </a:r>
                  </a:p>
                </p:txBody>
              </p:sp>
            </p:grpSp>
            <p:cxnSp>
              <p:nvCxnSpPr>
                <p:cNvPr id="107" name="Straight Arrow Connector 106">
                  <a:extLst>
                    <a:ext uri="{FF2B5EF4-FFF2-40B4-BE49-F238E27FC236}">
                      <a16:creationId xmlns:a16="http://schemas.microsoft.com/office/drawing/2014/main" id="{80FCAC85-26E9-4EFF-A914-8A5637F342EB}"/>
                    </a:ext>
                  </a:extLst>
                </p:cNvPr>
                <p:cNvCxnSpPr>
                  <a:cxnSpLocks/>
                  <a:stCxn id="98" idx="0"/>
                  <a:endCxn id="114" idx="0"/>
                </p:cNvCxnSpPr>
                <p:nvPr/>
              </p:nvCxnSpPr>
              <p:spPr>
                <a:xfrm>
                  <a:off x="6022742" y="2206380"/>
                  <a:ext cx="2150" cy="322507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8BA64122-1E30-4FCF-B9B5-ABD3AD8CB7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280484" y="2771623"/>
                  <a:ext cx="316327" cy="323284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66E00EFA-6C2B-4292-B89C-AA0D6912A2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467051" y="2771623"/>
                  <a:ext cx="326577" cy="322444"/>
                </a:xfrm>
                <a:prstGeom prst="straightConnector1">
                  <a:avLst/>
                </a:prstGeom>
                <a:ln w="19050">
                  <a:solidFill>
                    <a:srgbClr val="FFFFFF"/>
                  </a:solidFill>
                  <a:prstDash val="dash"/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Group 5" descr="TIME&#10;Plan Schedule Management&#10;Define activities&#10;Estimate durations&#10;Sequence activities&#10;Develop schedule">
            <a:extLst>
              <a:ext uri="{FF2B5EF4-FFF2-40B4-BE49-F238E27FC236}">
                <a16:creationId xmlns:a16="http://schemas.microsoft.com/office/drawing/2014/main" id="{E4419F7A-5228-450A-A991-96E2255E97F4}"/>
              </a:ext>
            </a:extLst>
          </p:cNvPr>
          <p:cNvGrpSpPr/>
          <p:nvPr/>
        </p:nvGrpSpPr>
        <p:grpSpPr>
          <a:xfrm>
            <a:off x="9325299" y="1969186"/>
            <a:ext cx="2835225" cy="3278096"/>
            <a:chOff x="9248112" y="1923629"/>
            <a:chExt cx="2835225" cy="3278096"/>
          </a:xfrm>
        </p:grpSpPr>
        <p:grpSp>
          <p:nvGrpSpPr>
            <p:cNvPr id="141" name="Group 140" descr="Project Management Triangle: Time, Cost, Quality and Scope">
              <a:extLst>
                <a:ext uri="{FF2B5EF4-FFF2-40B4-BE49-F238E27FC236}">
                  <a16:creationId xmlns:a16="http://schemas.microsoft.com/office/drawing/2014/main" id="{A45F0D9E-81F9-40AE-B5A6-3CC76B161F35}"/>
                </a:ext>
              </a:extLst>
            </p:cNvPr>
            <p:cNvGrpSpPr/>
            <p:nvPr/>
          </p:nvGrpSpPr>
          <p:grpSpPr>
            <a:xfrm>
              <a:off x="9248112" y="1923629"/>
              <a:ext cx="2589170" cy="1616107"/>
              <a:chOff x="4197927" y="1266189"/>
              <a:chExt cx="3707898" cy="2273978"/>
            </a:xfrm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58A62AFE-D950-423C-9C86-23B01E617CCC}"/>
                  </a:ext>
                </a:extLst>
              </p:cNvPr>
              <p:cNvSpPr/>
              <p:nvPr/>
            </p:nvSpPr>
            <p:spPr>
              <a:xfrm>
                <a:off x="5389353" y="2206380"/>
                <a:ext cx="1266778" cy="93086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Raleway" panose="020B0503030101060003" pitchFamily="34" charset="0"/>
                </a:endParaRPr>
              </a:p>
            </p:txBody>
          </p:sp>
          <p:grpSp>
            <p:nvGrpSpPr>
              <p:cNvPr id="153" name="Group 152" descr="Scope">
                <a:extLst>
                  <a:ext uri="{FF2B5EF4-FFF2-40B4-BE49-F238E27FC236}">
                    <a16:creationId xmlns:a16="http://schemas.microsoft.com/office/drawing/2014/main" id="{7B0D8181-FEBC-4B93-A7FC-9EDB1943A8EF}"/>
                  </a:ext>
                </a:extLst>
              </p:cNvPr>
              <p:cNvGrpSpPr/>
              <p:nvPr/>
            </p:nvGrpSpPr>
            <p:grpSpPr>
              <a:xfrm>
                <a:off x="6460014" y="2938875"/>
                <a:ext cx="930189" cy="601292"/>
                <a:chOff x="7873280" y="4755914"/>
                <a:chExt cx="3029982" cy="2220563"/>
              </a:xfrm>
            </p:grpSpPr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3F1B8638-0120-47BE-92F1-850EAC532D18}"/>
                    </a:ext>
                  </a:extLst>
                </p:cNvPr>
                <p:cNvSpPr txBox="1"/>
                <p:nvPr/>
              </p:nvSpPr>
              <p:spPr>
                <a:xfrm>
                  <a:off x="7873280" y="5537109"/>
                  <a:ext cx="3029982" cy="1439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Raleway" panose="020B0503030101060003" pitchFamily="34" charset="0"/>
                    </a:rPr>
                    <a:t>Scope</a:t>
                  </a:r>
                </a:p>
              </p:txBody>
            </p:sp>
            <p:pic>
              <p:nvPicPr>
                <p:cNvPr id="167" name="Graphic 166" descr="Target outline">
                  <a:extLst>
                    <a:ext uri="{FF2B5EF4-FFF2-40B4-BE49-F238E27FC236}">
                      <a16:creationId xmlns:a16="http://schemas.microsoft.com/office/drawing/2014/main" id="{D9616646-3A90-459E-A074-24E2A4F88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4505" y="4755914"/>
                  <a:ext cx="1205342" cy="1205337"/>
                </a:xfrm>
                <a:prstGeom prst="rect">
                  <a:avLst/>
                </a:prstGeom>
              </p:spPr>
            </p:pic>
          </p:grpSp>
          <p:grpSp>
            <p:nvGrpSpPr>
              <p:cNvPr id="154" name="Group 153" descr="Cost">
                <a:extLst>
                  <a:ext uri="{FF2B5EF4-FFF2-40B4-BE49-F238E27FC236}">
                    <a16:creationId xmlns:a16="http://schemas.microsoft.com/office/drawing/2014/main" id="{AE229189-1299-4198-9928-141E6FE214A2}"/>
                  </a:ext>
                </a:extLst>
              </p:cNvPr>
              <p:cNvGrpSpPr/>
              <p:nvPr/>
            </p:nvGrpSpPr>
            <p:grpSpPr>
              <a:xfrm>
                <a:off x="4830307" y="2857992"/>
                <a:ext cx="744243" cy="682170"/>
                <a:chOff x="2469989" y="4457236"/>
                <a:chExt cx="2424277" cy="2519248"/>
              </a:xfrm>
            </p:grpSpPr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4F33EEB9-8247-4D6B-89E1-E9C0DA5A69DD}"/>
                    </a:ext>
                  </a:extLst>
                </p:cNvPr>
                <p:cNvSpPr txBox="1"/>
                <p:nvPr/>
              </p:nvSpPr>
              <p:spPr>
                <a:xfrm>
                  <a:off x="2469989" y="5537115"/>
                  <a:ext cx="2424277" cy="1439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Raleway" panose="020B0503030101060003" pitchFamily="34" charset="0"/>
                    </a:rPr>
                    <a:t>Cost</a:t>
                  </a:r>
                </a:p>
              </p:txBody>
            </p:sp>
            <p:pic>
              <p:nvPicPr>
                <p:cNvPr id="165" name="Graphic 164" descr="Money outline">
                  <a:extLst>
                    <a:ext uri="{FF2B5EF4-FFF2-40B4-BE49-F238E27FC236}">
                      <a16:creationId xmlns:a16="http://schemas.microsoft.com/office/drawing/2014/main" id="{89BD74C6-A0C8-454E-A628-F51ECCE40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9477" y="4457236"/>
                  <a:ext cx="1220358" cy="1521615"/>
                </a:xfrm>
                <a:prstGeom prst="rect">
                  <a:avLst/>
                </a:prstGeom>
              </p:spPr>
            </p:pic>
          </p:grpSp>
          <p:grpSp>
            <p:nvGrpSpPr>
              <p:cNvPr id="155" name="Group 154" descr="Time">
                <a:extLst>
                  <a:ext uri="{FF2B5EF4-FFF2-40B4-BE49-F238E27FC236}">
                    <a16:creationId xmlns:a16="http://schemas.microsoft.com/office/drawing/2014/main" id="{71149300-AFB0-40DC-8071-87080136C51C}"/>
                  </a:ext>
                </a:extLst>
              </p:cNvPr>
              <p:cNvGrpSpPr/>
              <p:nvPr/>
            </p:nvGrpSpPr>
            <p:grpSpPr>
              <a:xfrm>
                <a:off x="4197927" y="1266189"/>
                <a:ext cx="3707898" cy="1034428"/>
                <a:chOff x="331817" y="-1190447"/>
                <a:chExt cx="12078040" cy="3820146"/>
              </a:xfrm>
            </p:grpSpPr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C108A053-8E91-408F-9136-C59031B089C1}"/>
                    </a:ext>
                  </a:extLst>
                </p:cNvPr>
                <p:cNvSpPr txBox="1"/>
                <p:nvPr/>
              </p:nvSpPr>
              <p:spPr>
                <a:xfrm>
                  <a:off x="331817" y="230741"/>
                  <a:ext cx="12078040" cy="23989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latin typeface="Raleway" panose="020B0503030101060003" pitchFamily="34" charset="0"/>
                    </a:rPr>
                    <a:t>Time </a:t>
                  </a:r>
                  <a:r>
                    <a:rPr lang="en-GB" b="1" dirty="0">
                      <a:latin typeface="Raleway" panose="020B0503030101060003" pitchFamily="34" charset="0"/>
                    </a:rPr>
                    <a:t>(week 4 and 5)</a:t>
                  </a:r>
                  <a:endParaRPr lang="en-GB" sz="2400" b="1" dirty="0">
                    <a:latin typeface="Raleway" panose="020B0503030101060003" pitchFamily="34" charset="0"/>
                  </a:endParaRPr>
                </a:p>
              </p:txBody>
            </p:sp>
            <p:pic>
              <p:nvPicPr>
                <p:cNvPr id="163" name="Graphic 162" descr="Clock with solid fill">
                  <a:extLst>
                    <a:ext uri="{FF2B5EF4-FFF2-40B4-BE49-F238E27FC236}">
                      <a16:creationId xmlns:a16="http://schemas.microsoft.com/office/drawing/2014/main" id="{EAB81DAC-AA85-4F2A-9124-9020AB09D7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7736" y="-1190447"/>
                  <a:ext cx="2166142" cy="2166140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Group 155" descr="Quality">
                <a:extLst>
                  <a:ext uri="{FF2B5EF4-FFF2-40B4-BE49-F238E27FC236}">
                    <a16:creationId xmlns:a16="http://schemas.microsoft.com/office/drawing/2014/main" id="{66967229-7E7D-416C-BD5D-788AB156464E}"/>
                  </a:ext>
                </a:extLst>
              </p:cNvPr>
              <p:cNvGrpSpPr/>
              <p:nvPr/>
            </p:nvGrpSpPr>
            <p:grpSpPr>
              <a:xfrm>
                <a:off x="5566114" y="2528890"/>
                <a:ext cx="1022014" cy="671778"/>
                <a:chOff x="4788532" y="3472671"/>
                <a:chExt cx="3329086" cy="2480858"/>
              </a:xfrm>
            </p:grpSpPr>
            <p:pic>
              <p:nvPicPr>
                <p:cNvPr id="160" name="Graphic 159" descr="Clipboard Checked outline">
                  <a:extLst>
                    <a:ext uri="{FF2B5EF4-FFF2-40B4-BE49-F238E27FC236}">
                      <a16:creationId xmlns:a16="http://schemas.microsoft.com/office/drawing/2014/main" id="{0022E126-0F75-4096-82F2-0526A8468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037" y="3472671"/>
                  <a:ext cx="1301799" cy="1301799"/>
                </a:xfrm>
                <a:prstGeom prst="rect">
                  <a:avLst/>
                </a:prstGeom>
              </p:spPr>
            </p:pic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84EB6437-B4DA-4D0B-A1B2-758B5DC0D07F}"/>
                    </a:ext>
                  </a:extLst>
                </p:cNvPr>
                <p:cNvSpPr txBox="1"/>
                <p:nvPr/>
              </p:nvSpPr>
              <p:spPr>
                <a:xfrm>
                  <a:off x="4788532" y="4514166"/>
                  <a:ext cx="3329086" cy="1439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FFFF"/>
                      </a:solidFill>
                      <a:latin typeface="Raleway" panose="020B0503030101060003" pitchFamily="34" charset="0"/>
                    </a:rPr>
                    <a:t>Quality</a:t>
                  </a:r>
                </a:p>
              </p:txBody>
            </p:sp>
          </p:grp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C521D823-7475-423E-873A-27DB8DC63FE1}"/>
                  </a:ext>
                </a:extLst>
              </p:cNvPr>
              <p:cNvCxnSpPr>
                <a:cxnSpLocks/>
                <a:stCxn id="152" idx="0"/>
                <a:endCxn id="160" idx="0"/>
              </p:cNvCxnSpPr>
              <p:nvPr/>
            </p:nvCxnSpPr>
            <p:spPr>
              <a:xfrm>
                <a:off x="6022742" y="2206380"/>
                <a:ext cx="2150" cy="322507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8D3F6F19-0B50-4D84-A1FB-75967143A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0484" y="2771623"/>
                <a:ext cx="316327" cy="32328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49377086-C386-4D93-A5B7-4EB0955A3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7051" y="2771623"/>
                <a:ext cx="326577" cy="32244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0B09259-E234-4C70-994E-30E5D721AF96}"/>
                </a:ext>
              </a:extLst>
            </p:cNvPr>
            <p:cNvSpPr txBox="1"/>
            <p:nvPr/>
          </p:nvSpPr>
          <p:spPr>
            <a:xfrm>
              <a:off x="9576005" y="3539732"/>
              <a:ext cx="250733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>
                  <a:latin typeface="Raleway" panose="020B0503030101060003" pitchFamily="34" charset="0"/>
                </a:rPr>
                <a:t>Plan Schedule Management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Define activities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Estimate durations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Sequence activities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Develop schedule</a:t>
              </a:r>
            </a:p>
          </p:txBody>
        </p:sp>
      </p:grpSp>
      <p:grpSp>
        <p:nvGrpSpPr>
          <p:cNvPr id="7" name="Group 6" descr="Cost&#10;Plan Cost Management&#10;Estimate Costs&#10;Determine Budget&#10;">
            <a:extLst>
              <a:ext uri="{FF2B5EF4-FFF2-40B4-BE49-F238E27FC236}">
                <a16:creationId xmlns:a16="http://schemas.microsoft.com/office/drawing/2014/main" id="{7B0BE83B-C6E7-4BC6-832D-C12C847CADB9}"/>
              </a:ext>
            </a:extLst>
          </p:cNvPr>
          <p:cNvGrpSpPr/>
          <p:nvPr/>
        </p:nvGrpSpPr>
        <p:grpSpPr>
          <a:xfrm>
            <a:off x="6744365" y="4575471"/>
            <a:ext cx="3581168" cy="2099863"/>
            <a:chOff x="6312563" y="4221265"/>
            <a:chExt cx="3581168" cy="2099863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61538A21-8276-4311-B244-6DC31A4DB74D}"/>
                </a:ext>
              </a:extLst>
            </p:cNvPr>
            <p:cNvSpPr txBox="1"/>
            <p:nvPr/>
          </p:nvSpPr>
          <p:spPr>
            <a:xfrm>
              <a:off x="7309853" y="5443965"/>
              <a:ext cx="2583878" cy="8771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700" dirty="0">
                  <a:latin typeface="Raleway" panose="020B0503030101060003" pitchFamily="34" charset="0"/>
                </a:rPr>
                <a:t>Plan Cost Management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Estimate Costs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Determine Budget</a:t>
              </a:r>
            </a:p>
          </p:txBody>
        </p:sp>
        <p:grpSp>
          <p:nvGrpSpPr>
            <p:cNvPr id="171" name="Group 170" descr="Project Management Triangle: Time, Cost, Quality and Scope">
              <a:extLst>
                <a:ext uri="{FF2B5EF4-FFF2-40B4-BE49-F238E27FC236}">
                  <a16:creationId xmlns:a16="http://schemas.microsoft.com/office/drawing/2014/main" id="{1F804303-E377-4709-BC1A-365A851B6BD3}"/>
                </a:ext>
              </a:extLst>
            </p:cNvPr>
            <p:cNvGrpSpPr/>
            <p:nvPr/>
          </p:nvGrpSpPr>
          <p:grpSpPr>
            <a:xfrm>
              <a:off x="6312563" y="4589505"/>
              <a:ext cx="2491438" cy="1368145"/>
              <a:chOff x="3822265" y="2206380"/>
              <a:chExt cx="3567938" cy="1925078"/>
            </a:xfrm>
          </p:grpSpPr>
          <p:sp>
            <p:nvSpPr>
              <p:cNvPr id="173" name="Isosceles Triangle 172">
                <a:extLst>
                  <a:ext uri="{FF2B5EF4-FFF2-40B4-BE49-F238E27FC236}">
                    <a16:creationId xmlns:a16="http://schemas.microsoft.com/office/drawing/2014/main" id="{5AFD95C3-4694-4C15-9AD9-D49BFE97F637}"/>
                  </a:ext>
                </a:extLst>
              </p:cNvPr>
              <p:cNvSpPr/>
              <p:nvPr/>
            </p:nvSpPr>
            <p:spPr>
              <a:xfrm>
                <a:off x="5389353" y="2206380"/>
                <a:ext cx="1266778" cy="93086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Raleway" panose="020B0503030101060003" pitchFamily="34" charset="0"/>
                </a:endParaRPr>
              </a:p>
            </p:txBody>
          </p:sp>
          <p:grpSp>
            <p:nvGrpSpPr>
              <p:cNvPr id="174" name="Group 173" descr="Scope">
                <a:extLst>
                  <a:ext uri="{FF2B5EF4-FFF2-40B4-BE49-F238E27FC236}">
                    <a16:creationId xmlns:a16="http://schemas.microsoft.com/office/drawing/2014/main" id="{987F80E9-E623-4D1B-B6B2-275418105F29}"/>
                  </a:ext>
                </a:extLst>
              </p:cNvPr>
              <p:cNvGrpSpPr/>
              <p:nvPr/>
            </p:nvGrpSpPr>
            <p:grpSpPr>
              <a:xfrm>
                <a:off x="6460014" y="2938875"/>
                <a:ext cx="930189" cy="601292"/>
                <a:chOff x="7873280" y="4755914"/>
                <a:chExt cx="3029982" cy="2220563"/>
              </a:xfrm>
            </p:grpSpPr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D81B9E6F-E46B-433F-96AF-D4BDCB3A08C9}"/>
                    </a:ext>
                  </a:extLst>
                </p:cNvPr>
                <p:cNvSpPr txBox="1"/>
                <p:nvPr/>
              </p:nvSpPr>
              <p:spPr>
                <a:xfrm>
                  <a:off x="7873280" y="5537109"/>
                  <a:ext cx="3029982" cy="1439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Raleway" panose="020B0503030101060003" pitchFamily="34" charset="0"/>
                    </a:rPr>
                    <a:t>Scope</a:t>
                  </a:r>
                </a:p>
              </p:txBody>
            </p:sp>
            <p:pic>
              <p:nvPicPr>
                <p:cNvPr id="188" name="Graphic 187" descr="Target outline">
                  <a:extLst>
                    <a:ext uri="{FF2B5EF4-FFF2-40B4-BE49-F238E27FC236}">
                      <a16:creationId xmlns:a16="http://schemas.microsoft.com/office/drawing/2014/main" id="{E524E332-6C20-47C3-9E8A-812500EF2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4505" y="4755914"/>
                  <a:ext cx="1205342" cy="1205337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 descr="Cost">
                <a:extLst>
                  <a:ext uri="{FF2B5EF4-FFF2-40B4-BE49-F238E27FC236}">
                    <a16:creationId xmlns:a16="http://schemas.microsoft.com/office/drawing/2014/main" id="{2376A220-4629-4E41-9408-1D87A5D6FF92}"/>
                  </a:ext>
                </a:extLst>
              </p:cNvPr>
              <p:cNvGrpSpPr/>
              <p:nvPr/>
            </p:nvGrpSpPr>
            <p:grpSpPr>
              <a:xfrm>
                <a:off x="3822265" y="2483616"/>
                <a:ext cx="1605104" cy="1647842"/>
                <a:chOff x="-813582" y="3074666"/>
                <a:chExt cx="5228424" cy="6085471"/>
              </a:xfrm>
            </p:grpSpPr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85D53F4C-789F-4AE5-A643-FA1633C36672}"/>
                    </a:ext>
                  </a:extLst>
                </p:cNvPr>
                <p:cNvSpPr txBox="1"/>
                <p:nvPr/>
              </p:nvSpPr>
              <p:spPr>
                <a:xfrm>
                  <a:off x="-813582" y="5321813"/>
                  <a:ext cx="5228424" cy="383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>
                      <a:latin typeface="Raleway" panose="020B0503030101060003" pitchFamily="34" charset="0"/>
                    </a:rPr>
                    <a:t>Cost </a:t>
                  </a:r>
                </a:p>
                <a:p>
                  <a:r>
                    <a:rPr lang="en-GB" b="1" dirty="0">
                      <a:latin typeface="Raleway" panose="020B0503030101060003" pitchFamily="34" charset="0"/>
                    </a:rPr>
                    <a:t>(week 6)</a:t>
                  </a:r>
                  <a:endParaRPr lang="en-GB" sz="2400" b="1" dirty="0">
                    <a:latin typeface="Raleway" panose="020B0503030101060003" pitchFamily="34" charset="0"/>
                  </a:endParaRPr>
                </a:p>
              </p:txBody>
            </p:sp>
            <p:pic>
              <p:nvPicPr>
                <p:cNvPr id="186" name="Graphic 185" descr="Money outline">
                  <a:extLst>
                    <a:ext uri="{FF2B5EF4-FFF2-40B4-BE49-F238E27FC236}">
                      <a16:creationId xmlns:a16="http://schemas.microsoft.com/office/drawing/2014/main" id="{AAE0FBF0-EF86-4A66-92DB-1D5ECFAE89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75" y="3074666"/>
                  <a:ext cx="2210206" cy="2755809"/>
                </a:xfrm>
                <a:prstGeom prst="rect">
                  <a:avLst/>
                </a:prstGeom>
              </p:spPr>
            </p:pic>
          </p:grpSp>
          <p:grpSp>
            <p:nvGrpSpPr>
              <p:cNvPr id="177" name="Group 176" descr="Quality">
                <a:extLst>
                  <a:ext uri="{FF2B5EF4-FFF2-40B4-BE49-F238E27FC236}">
                    <a16:creationId xmlns:a16="http://schemas.microsoft.com/office/drawing/2014/main" id="{0A6A98CF-9857-4A81-B08A-6657FE11F7E4}"/>
                  </a:ext>
                </a:extLst>
              </p:cNvPr>
              <p:cNvGrpSpPr/>
              <p:nvPr/>
            </p:nvGrpSpPr>
            <p:grpSpPr>
              <a:xfrm>
                <a:off x="5566114" y="2528890"/>
                <a:ext cx="1022014" cy="671778"/>
                <a:chOff x="4788532" y="3472671"/>
                <a:chExt cx="3329086" cy="2480858"/>
              </a:xfrm>
            </p:grpSpPr>
            <p:pic>
              <p:nvPicPr>
                <p:cNvPr id="181" name="Graphic 180" descr="Clipboard Checked outline">
                  <a:extLst>
                    <a:ext uri="{FF2B5EF4-FFF2-40B4-BE49-F238E27FC236}">
                      <a16:creationId xmlns:a16="http://schemas.microsoft.com/office/drawing/2014/main" id="{871445D9-A24E-42E8-B16B-CE1567D5F4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037" y="3472671"/>
                  <a:ext cx="1301799" cy="1301799"/>
                </a:xfrm>
                <a:prstGeom prst="rect">
                  <a:avLst/>
                </a:prstGeom>
              </p:spPr>
            </p:pic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852D9516-4E07-44CB-BBE9-6F4A84EC4539}"/>
                    </a:ext>
                  </a:extLst>
                </p:cNvPr>
                <p:cNvSpPr txBox="1"/>
                <p:nvPr/>
              </p:nvSpPr>
              <p:spPr>
                <a:xfrm>
                  <a:off x="4788532" y="4514166"/>
                  <a:ext cx="3329086" cy="1439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FFFF"/>
                      </a:solidFill>
                      <a:latin typeface="Raleway" panose="020B0503030101060003" pitchFamily="34" charset="0"/>
                    </a:rPr>
                    <a:t>Quality</a:t>
                  </a:r>
                </a:p>
              </p:txBody>
            </p:sp>
          </p:grp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9E98624-3AD1-4D2F-AF9C-14563126F0CF}"/>
                  </a:ext>
                </a:extLst>
              </p:cNvPr>
              <p:cNvCxnSpPr>
                <a:cxnSpLocks/>
                <a:stCxn id="173" idx="0"/>
                <a:endCxn id="181" idx="0"/>
              </p:cNvCxnSpPr>
              <p:nvPr/>
            </p:nvCxnSpPr>
            <p:spPr>
              <a:xfrm>
                <a:off x="6022742" y="2206380"/>
                <a:ext cx="2150" cy="322507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4F5FBEE3-51E4-4816-976D-67405C6FD2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0484" y="2771623"/>
                <a:ext cx="316327" cy="32328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E2ADD9DF-E81B-4547-8102-F0554E2C8E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7051" y="2771623"/>
                <a:ext cx="326577" cy="32244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57FE5C7F-51C2-4FE6-A69B-0631E45786CD}"/>
                </a:ext>
              </a:extLst>
            </p:cNvPr>
            <p:cNvSpPr txBox="1"/>
            <p:nvPr/>
          </p:nvSpPr>
          <p:spPr>
            <a:xfrm>
              <a:off x="7607191" y="4353361"/>
              <a:ext cx="553357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>
                  <a:latin typeface="Raleway" panose="020B0503030101060003" pitchFamily="34" charset="0"/>
                </a:rPr>
                <a:t>Time</a:t>
              </a:r>
            </a:p>
          </p:txBody>
        </p:sp>
        <p:pic>
          <p:nvPicPr>
            <p:cNvPr id="190" name="Graphic 189" descr="Clock with solid fill">
              <a:extLst>
                <a:ext uri="{FF2B5EF4-FFF2-40B4-BE49-F238E27FC236}">
                  <a16:creationId xmlns:a16="http://schemas.microsoft.com/office/drawing/2014/main" id="{164B9664-BDC5-4EE4-86B5-621D6DD94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73277" y="4221265"/>
              <a:ext cx="216879" cy="194696"/>
            </a:xfrm>
            <a:prstGeom prst="rect">
              <a:avLst/>
            </a:prstGeom>
          </p:spPr>
        </p:pic>
      </p:grpSp>
      <p:grpSp>
        <p:nvGrpSpPr>
          <p:cNvPr id="9" name="Group 8" descr="Team and Organisation&#10;Plan Resource Management&#10;Estimate Activity Resources">
            <a:extLst>
              <a:ext uri="{FF2B5EF4-FFF2-40B4-BE49-F238E27FC236}">
                <a16:creationId xmlns:a16="http://schemas.microsoft.com/office/drawing/2014/main" id="{E4E0C7E4-5EC7-48CC-9778-FF780DEB800B}"/>
              </a:ext>
            </a:extLst>
          </p:cNvPr>
          <p:cNvGrpSpPr/>
          <p:nvPr/>
        </p:nvGrpSpPr>
        <p:grpSpPr>
          <a:xfrm>
            <a:off x="3593027" y="4457096"/>
            <a:ext cx="2571307" cy="2306869"/>
            <a:chOff x="3593027" y="4457096"/>
            <a:chExt cx="2571307" cy="2306869"/>
          </a:xfrm>
        </p:grpSpPr>
        <p:grpSp>
          <p:nvGrpSpPr>
            <p:cNvPr id="108" name="Group 107" descr="Team &amp; Organisation">
              <a:extLst>
                <a:ext uri="{FF2B5EF4-FFF2-40B4-BE49-F238E27FC236}">
                  <a16:creationId xmlns:a16="http://schemas.microsoft.com/office/drawing/2014/main" id="{15D9BB4D-0BB3-4834-92B9-2D790A6EF094}"/>
                </a:ext>
              </a:extLst>
            </p:cNvPr>
            <p:cNvGrpSpPr/>
            <p:nvPr/>
          </p:nvGrpSpPr>
          <p:grpSpPr>
            <a:xfrm>
              <a:off x="3593027" y="4457096"/>
              <a:ext cx="2571307" cy="2306869"/>
              <a:chOff x="18274" y="1522747"/>
              <a:chExt cx="1471263" cy="1537678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434C6F2-9062-4E58-A93D-B2088438E275}"/>
                  </a:ext>
                </a:extLst>
              </p:cNvPr>
              <p:cNvSpPr/>
              <p:nvPr/>
            </p:nvSpPr>
            <p:spPr>
              <a:xfrm>
                <a:off x="18274" y="1522747"/>
                <a:ext cx="1471263" cy="1537678"/>
              </a:xfrm>
              <a:prstGeom prst="ellipse">
                <a:avLst/>
              </a:prstGeom>
              <a:solidFill>
                <a:srgbClr val="F880A7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33A8EB6-33BE-4EE7-894D-8E7E748EF4E2}"/>
                  </a:ext>
                </a:extLst>
              </p:cNvPr>
              <p:cNvSpPr txBox="1"/>
              <p:nvPr/>
            </p:nvSpPr>
            <p:spPr>
              <a:xfrm>
                <a:off x="27335" y="1548870"/>
                <a:ext cx="1462202" cy="700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Team &amp;</a:t>
                </a:r>
                <a:endParaRPr lang="en-GB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endParaRPr>
              </a:p>
              <a:p>
                <a:pPr algn="ctr"/>
                <a:r>
                  <a:rPr lang="en-GB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Organisation</a:t>
                </a:r>
              </a:p>
              <a:p>
                <a:pPr algn="ctr"/>
                <a:r>
                  <a:rPr lang="en-GB" b="1" dirty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(week 5) </a:t>
                </a:r>
                <a:endParaRPr lang="en-GB" sz="10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endParaRPr>
              </a:p>
            </p:txBody>
          </p:sp>
          <p:pic>
            <p:nvPicPr>
              <p:cNvPr id="111" name="Graphic 110" descr="Resource">
                <a:extLst>
                  <a:ext uri="{FF2B5EF4-FFF2-40B4-BE49-F238E27FC236}">
                    <a16:creationId xmlns:a16="http://schemas.microsoft.com/office/drawing/2014/main" id="{CB057A62-C3DA-4315-8084-2977A20D5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17816" y="2114632"/>
                <a:ext cx="291391" cy="291391"/>
              </a:xfrm>
              <a:prstGeom prst="rect">
                <a:avLst/>
              </a:prstGeom>
            </p:spPr>
          </p:pic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5EAAD407-8A3A-4402-8638-C3C285A9ABEF}"/>
                </a:ext>
              </a:extLst>
            </p:cNvPr>
            <p:cNvSpPr txBox="1"/>
            <p:nvPr/>
          </p:nvSpPr>
          <p:spPr>
            <a:xfrm>
              <a:off x="3620973" y="5644782"/>
              <a:ext cx="2479978" cy="10341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700" dirty="0">
                  <a:latin typeface="Raleway" panose="020B0503030101060003" pitchFamily="34" charset="0"/>
                </a:rPr>
                <a:t>Plan Resource Management</a:t>
              </a:r>
            </a:p>
            <a:p>
              <a:pPr algn="ctr">
                <a:lnSpc>
                  <a:spcPct val="90000"/>
                </a:lnSpc>
              </a:pPr>
              <a:r>
                <a:rPr lang="en-GB" sz="1700" dirty="0">
                  <a:latin typeface="Raleway" panose="020B0503030101060003" pitchFamily="34" charset="0"/>
                </a:rPr>
                <a:t>Estimate Activity Resources</a:t>
              </a:r>
              <a:endParaRPr lang="en-GB" sz="17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15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0D0E-2C43-425B-9608-503C142C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763" y="782470"/>
            <a:ext cx="9089238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61D48"/>
                </a:solidFill>
              </a:rPr>
              <a:t>BREAK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ED6930DD-EA93-42B7-94BA-496F6DD0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665" y="3327590"/>
            <a:ext cx="8951180" cy="3206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Take a 10 minute break, after the break…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6" name="Graphic 5" descr="Coffee with solid fill">
            <a:extLst>
              <a:ext uri="{FF2B5EF4-FFF2-40B4-BE49-F238E27FC236}">
                <a16:creationId xmlns:a16="http://schemas.microsoft.com/office/drawing/2014/main" id="{27A5423F-6C18-463A-A586-75488D9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22" y="1764668"/>
            <a:ext cx="1812902" cy="18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21DFBE-3326-E6C9-9462-CED992C22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Time Management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2A6CBF-46A9-7ED7-BDE0-15B5F1F70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T" dirty="0"/>
              <a:t>Schedule Development- Gantt Charts, Critical Path Analysis</a:t>
            </a:r>
          </a:p>
        </p:txBody>
      </p:sp>
    </p:spTree>
    <p:extLst>
      <p:ext uri="{BB962C8B-B14F-4D97-AF65-F5344CB8AC3E}">
        <p14:creationId xmlns:p14="http://schemas.microsoft.com/office/powerpoint/2010/main" val="408777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E3D86-4420-45A9-8DE8-BA639D46B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F260-532B-D1B2-ED88-8D91BB44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8" y="315812"/>
            <a:ext cx="8982559" cy="10710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Time/Schedule Development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38866-8428-064A-D2DE-9E1093587CD2}"/>
              </a:ext>
            </a:extLst>
          </p:cNvPr>
          <p:cNvSpPr txBox="1"/>
          <p:nvPr/>
        </p:nvSpPr>
        <p:spPr>
          <a:xfrm>
            <a:off x="7248128" y="1484785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Identify Activities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77CFA4-2E5D-8FC9-4735-AA0462440D62}"/>
              </a:ext>
            </a:extLst>
          </p:cNvPr>
          <p:cNvSpPr txBox="1"/>
          <p:nvPr/>
        </p:nvSpPr>
        <p:spPr>
          <a:xfrm>
            <a:off x="7392144" y="3501009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Determine Sequence of activities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3DABE-2548-E11F-A63B-0E74AA7B5B1A}"/>
              </a:ext>
            </a:extLst>
          </p:cNvPr>
          <p:cNvSpPr txBox="1"/>
          <p:nvPr/>
        </p:nvSpPr>
        <p:spPr>
          <a:xfrm>
            <a:off x="4583832" y="5157193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Prepare Estimates of Time and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C3B0FB-3DE4-6B04-C8BC-5AC3E1048D40}"/>
              </a:ext>
            </a:extLst>
          </p:cNvPr>
          <p:cNvSpPr txBox="1"/>
          <p:nvPr/>
        </p:nvSpPr>
        <p:spPr>
          <a:xfrm>
            <a:off x="2495600" y="3068960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Present Plan in a readily intelligible format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2DB718D5-03BC-C8BC-69AE-69B7CC9EEBF3}"/>
              </a:ext>
            </a:extLst>
          </p:cNvPr>
          <p:cNvSpPr/>
          <p:nvPr/>
        </p:nvSpPr>
        <p:spPr>
          <a:xfrm>
            <a:off x="8256240" y="2492896"/>
            <a:ext cx="288032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>
            <a:extLst>
              <a:ext uri="{FF2B5EF4-FFF2-40B4-BE49-F238E27FC236}">
                <a16:creationId xmlns:a16="http://schemas.microsoft.com/office/drawing/2014/main" id="{BDBA40D7-B4C2-28C0-F57A-4EC6953141BC}"/>
              </a:ext>
            </a:extLst>
          </p:cNvPr>
          <p:cNvSpPr/>
          <p:nvPr/>
        </p:nvSpPr>
        <p:spPr>
          <a:xfrm flipH="1">
            <a:off x="3863752" y="5013176"/>
            <a:ext cx="576064" cy="100811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>
            <a:extLst>
              <a:ext uri="{FF2B5EF4-FFF2-40B4-BE49-F238E27FC236}">
                <a16:creationId xmlns:a16="http://schemas.microsoft.com/office/drawing/2014/main" id="{858A2958-D20C-FC4D-5BA9-D4D123F2BF05}"/>
              </a:ext>
            </a:extLst>
          </p:cNvPr>
          <p:cNvSpPr/>
          <p:nvPr/>
        </p:nvSpPr>
        <p:spPr>
          <a:xfrm rot="16200000" flipH="1">
            <a:off x="7752184" y="5229200"/>
            <a:ext cx="1008112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981A-61F0-4E86-BEC6-FE084E85B6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Identifying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8E05A-9BA9-4EF4-9671-3A849B13C8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69755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4B57-FF87-40F8-8421-EC6C97DB3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462" y="163815"/>
            <a:ext cx="4242837" cy="1325563"/>
          </a:xfrm>
        </p:spPr>
        <p:txBody>
          <a:bodyPr/>
          <a:lstStyle/>
          <a:p>
            <a:pPr algn="ctr"/>
            <a:r>
              <a:rPr lang="en-GB" dirty="0"/>
              <a:t>Requirements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FB6A0-BA2A-459E-A31D-782F12B76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8585"/>
            <a:ext cx="10515600" cy="5362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Voice of the Stakeholders is integral to ensuring requirements are understood – recap from last week</a:t>
            </a:r>
          </a:p>
          <a:p>
            <a:pPr marL="0" indent="0">
              <a:buNone/>
            </a:pPr>
            <a:r>
              <a:rPr lang="en-GB" dirty="0"/>
              <a:t>Defining scope is providing a detailed description of the project and the product, otherwise stakeholders will have different views…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200" dirty="0"/>
              <a:t>(Maylor, 2017 Figure 5.11 p. 113)</a:t>
            </a:r>
          </a:p>
        </p:txBody>
      </p:sp>
      <p:pic>
        <p:nvPicPr>
          <p:cNvPr id="7" name="Picture 6" descr="How Marketing described it - cocktail - glamour drink">
            <a:extLst>
              <a:ext uri="{FF2B5EF4-FFF2-40B4-BE49-F238E27FC236}">
                <a16:creationId xmlns:a16="http://schemas.microsoft.com/office/drawing/2014/main" id="{EA88114B-CF1D-4774-B133-66A503879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" r="72050"/>
          <a:stretch/>
        </p:blipFill>
        <p:spPr>
          <a:xfrm>
            <a:off x="3059206" y="3455763"/>
            <a:ext cx="1687606" cy="2963630"/>
          </a:xfrm>
          <a:prstGeom prst="rect">
            <a:avLst/>
          </a:prstGeom>
        </p:spPr>
      </p:pic>
      <p:pic>
        <p:nvPicPr>
          <p:cNvPr id="6" name="Picture 5" descr="How engineering saw it - bucket of water">
            <a:extLst>
              <a:ext uri="{FF2B5EF4-FFF2-40B4-BE49-F238E27FC236}">
                <a16:creationId xmlns:a16="http://schemas.microsoft.com/office/drawing/2014/main" id="{6158024C-5091-4368-B0A4-324C917CB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30" r="50730"/>
          <a:stretch/>
        </p:blipFill>
        <p:spPr>
          <a:xfrm>
            <a:off x="4745690" y="3455763"/>
            <a:ext cx="1553136" cy="2963630"/>
          </a:xfrm>
          <a:prstGeom prst="rect">
            <a:avLst/>
          </a:prstGeom>
        </p:spPr>
      </p:pic>
      <p:pic>
        <p:nvPicPr>
          <p:cNvPr id="8" name="Picture 7" descr="What production produced - cup of tea">
            <a:extLst>
              <a:ext uri="{FF2B5EF4-FFF2-40B4-BE49-F238E27FC236}">
                <a16:creationId xmlns:a16="http://schemas.microsoft.com/office/drawing/2014/main" id="{8268C83B-10DE-42CD-9AA5-DB6184800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8" r="26750"/>
          <a:stretch/>
        </p:blipFill>
        <p:spPr>
          <a:xfrm>
            <a:off x="6231590" y="3455763"/>
            <a:ext cx="1445559" cy="2963630"/>
          </a:xfrm>
          <a:prstGeom prst="rect">
            <a:avLst/>
          </a:prstGeom>
        </p:spPr>
      </p:pic>
      <p:pic>
        <p:nvPicPr>
          <p:cNvPr id="9" name="Picture 8" descr="What the customer wanted = a pint of beer">
            <a:extLst>
              <a:ext uri="{FF2B5EF4-FFF2-40B4-BE49-F238E27FC236}">
                <a16:creationId xmlns:a16="http://schemas.microsoft.com/office/drawing/2014/main" id="{001FA55D-F1D9-4091-8662-3069AE8F3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55" r="4878"/>
          <a:stretch/>
        </p:blipFill>
        <p:spPr>
          <a:xfrm>
            <a:off x="7677149" y="3465450"/>
            <a:ext cx="1344706" cy="2963630"/>
          </a:xfrm>
          <a:prstGeom prst="rect">
            <a:avLst/>
          </a:prstGeom>
        </p:spPr>
      </p:pic>
      <p:grpSp>
        <p:nvGrpSpPr>
          <p:cNvPr id="10" name="Group 9" descr="Project Management Triangle: Time, Cost, Quality and Scope">
            <a:extLst>
              <a:ext uri="{FF2B5EF4-FFF2-40B4-BE49-F238E27FC236}">
                <a16:creationId xmlns:a16="http://schemas.microsoft.com/office/drawing/2014/main" id="{64AAF6C7-448D-432B-9234-9414610797CA}"/>
              </a:ext>
            </a:extLst>
          </p:cNvPr>
          <p:cNvGrpSpPr/>
          <p:nvPr/>
        </p:nvGrpSpPr>
        <p:grpSpPr>
          <a:xfrm>
            <a:off x="1495176" y="0"/>
            <a:ext cx="2404691" cy="1528896"/>
            <a:chOff x="4830307" y="1735352"/>
            <a:chExt cx="3443709" cy="2151265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9BBF6D9-E172-466D-8907-B73574A42B27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12" name="Group 11" descr="Scope">
              <a:extLst>
                <a:ext uri="{FF2B5EF4-FFF2-40B4-BE49-F238E27FC236}">
                  <a16:creationId xmlns:a16="http://schemas.microsoft.com/office/drawing/2014/main" id="{C9EB6E8A-0A14-43C9-B8CD-814166E1B53F}"/>
                </a:ext>
              </a:extLst>
            </p:cNvPr>
            <p:cNvGrpSpPr/>
            <p:nvPr/>
          </p:nvGrpSpPr>
          <p:grpSpPr>
            <a:xfrm>
              <a:off x="6460011" y="2938875"/>
              <a:ext cx="1814005" cy="947742"/>
              <a:chOff x="7873275" y="4755914"/>
              <a:chExt cx="5908911" cy="349999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0DA8BD-DC95-4733-8217-9D71EF0A9D2A}"/>
                  </a:ext>
                </a:extLst>
              </p:cNvPr>
              <p:cNvSpPr txBox="1"/>
              <p:nvPr/>
            </p:nvSpPr>
            <p:spPr>
              <a:xfrm>
                <a:off x="7873275" y="5537109"/>
                <a:ext cx="5908911" cy="271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6" name="Graphic 25" descr="Target outline">
                <a:extLst>
                  <a:ext uri="{FF2B5EF4-FFF2-40B4-BE49-F238E27FC236}">
                    <a16:creationId xmlns:a16="http://schemas.microsoft.com/office/drawing/2014/main" id="{04977105-D10D-4C40-AF5B-7DFA70C14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13" name="Group 12" descr="Cost">
              <a:extLst>
                <a:ext uri="{FF2B5EF4-FFF2-40B4-BE49-F238E27FC236}">
                  <a16:creationId xmlns:a16="http://schemas.microsoft.com/office/drawing/2014/main" id="{D3885033-FFB3-449C-B54D-3A8ABB46DDEB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B84CF8-0CAD-4445-9072-377AF9900F99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24" name="Graphic 23" descr="Money outline">
                <a:extLst>
                  <a:ext uri="{FF2B5EF4-FFF2-40B4-BE49-F238E27FC236}">
                    <a16:creationId xmlns:a16="http://schemas.microsoft.com/office/drawing/2014/main" id="{47354EE1-B1FE-409D-90E2-DC01B67F4E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14" name="Group 13" descr="Time">
              <a:extLst>
                <a:ext uri="{FF2B5EF4-FFF2-40B4-BE49-F238E27FC236}">
                  <a16:creationId xmlns:a16="http://schemas.microsoft.com/office/drawing/2014/main" id="{675B7BC8-7F1F-4B5E-B768-76717A8BFD29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7FB775-756B-4E96-9673-1605E7C00A54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22" name="Graphic 21" descr="Clock with solid fill">
                <a:extLst>
                  <a:ext uri="{FF2B5EF4-FFF2-40B4-BE49-F238E27FC236}">
                    <a16:creationId xmlns:a16="http://schemas.microsoft.com/office/drawing/2014/main" id="{F4FF0309-7EEF-4342-8B5B-09248C2F6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15" name="Group 14" descr="Quality">
              <a:extLst>
                <a:ext uri="{FF2B5EF4-FFF2-40B4-BE49-F238E27FC236}">
                  <a16:creationId xmlns:a16="http://schemas.microsoft.com/office/drawing/2014/main" id="{7C24CDCF-65F1-402E-AE34-C98C103D7155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19" name="Graphic 18" descr="Clipboard Checked outline">
                <a:extLst>
                  <a:ext uri="{FF2B5EF4-FFF2-40B4-BE49-F238E27FC236}">
                    <a16:creationId xmlns:a16="http://schemas.microsoft.com/office/drawing/2014/main" id="{F3CBA70E-E110-46D5-8F6E-40C483F839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80045C-1860-44A7-8FD3-16028480BA72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0F7E6AC-810C-4CAF-89EA-4AB69E2BC445}"/>
                </a:ext>
              </a:extLst>
            </p:cNvPr>
            <p:cNvCxnSpPr>
              <a:cxnSpLocks/>
              <a:stCxn id="11" idx="0"/>
              <a:endCxn id="19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150458-7E4F-47B0-99E6-EF4E9859E1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754E001-32A7-446B-B1A8-E696E3610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 descr="Stakeholders&#10;Plan Stakeholder Engagement&#10;">
            <a:extLst>
              <a:ext uri="{FF2B5EF4-FFF2-40B4-BE49-F238E27FC236}">
                <a16:creationId xmlns:a16="http://schemas.microsoft.com/office/drawing/2014/main" id="{C130DCD7-2337-4876-A2AC-12498D3B099A}"/>
              </a:ext>
            </a:extLst>
          </p:cNvPr>
          <p:cNvGrpSpPr/>
          <p:nvPr/>
        </p:nvGrpSpPr>
        <p:grpSpPr>
          <a:xfrm>
            <a:off x="7591127" y="-27358"/>
            <a:ext cx="1858274" cy="1414227"/>
            <a:chOff x="3977375" y="846692"/>
            <a:chExt cx="2703156" cy="225285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7D8DDF-04EB-4219-B6EE-FCEEF864F0B8}"/>
                </a:ext>
              </a:extLst>
            </p:cNvPr>
            <p:cNvSpPr/>
            <p:nvPr/>
          </p:nvSpPr>
          <p:spPr>
            <a:xfrm>
              <a:off x="4168159" y="846692"/>
              <a:ext cx="2321589" cy="2252858"/>
            </a:xfrm>
            <a:prstGeom prst="ellipse">
              <a:avLst/>
            </a:prstGeom>
            <a:solidFill>
              <a:srgbClr val="FF99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3EAC40-B377-42E2-B83F-D9849B43839F}"/>
                </a:ext>
              </a:extLst>
            </p:cNvPr>
            <p:cNvSpPr txBox="1"/>
            <p:nvPr/>
          </p:nvSpPr>
          <p:spPr>
            <a:xfrm>
              <a:off x="3977375" y="1184543"/>
              <a:ext cx="2703156" cy="539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Stakeholders</a:t>
              </a:r>
            </a:p>
          </p:txBody>
        </p:sp>
        <p:pic>
          <p:nvPicPr>
            <p:cNvPr id="30" name="Graphic 29" descr="Connections outline">
              <a:extLst>
                <a:ext uri="{FF2B5EF4-FFF2-40B4-BE49-F238E27FC236}">
                  <a16:creationId xmlns:a16="http://schemas.microsoft.com/office/drawing/2014/main" id="{36DC49AC-4E7B-4397-9CC7-98B8E0F78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107583" y="1653140"/>
              <a:ext cx="670983" cy="62299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2FA6-05CD-462A-B626-15A67CDA240B}"/>
                </a:ext>
              </a:extLst>
            </p:cNvPr>
            <p:cNvSpPr txBox="1"/>
            <p:nvPr/>
          </p:nvSpPr>
          <p:spPr>
            <a:xfrm>
              <a:off x="4187096" y="2098110"/>
              <a:ext cx="2321589" cy="833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latin typeface="Raleway" panose="020B0503030101060003" pitchFamily="34" charset="0"/>
                </a:rPr>
                <a:t>Plan Stakeholder Engagement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6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F43A-AF34-4005-A64C-1A4531A3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362" y="61913"/>
            <a:ext cx="6182387" cy="1325562"/>
          </a:xfrm>
        </p:spPr>
        <p:txBody>
          <a:bodyPr/>
          <a:lstStyle/>
          <a:p>
            <a:r>
              <a:rPr lang="en-GB" dirty="0"/>
              <a:t>Scope creep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3115-EB35-498C-A393-CBD2692C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Raleway" panose="020B0503030101060003" pitchFamily="34" charset="0"/>
              </a:rPr>
              <a:t>Scope creep is “the uncontrolled expansion to product or project scope, without adjustments to time, costs, and resources.” (PMI, 2021, p. 249)</a:t>
            </a:r>
          </a:p>
          <a:p>
            <a:endParaRPr lang="en-US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</a:endParaRPr>
          </a:p>
          <a:p>
            <a:r>
              <a:rPr lang="en-US" dirty="0">
                <a:latin typeface="Raleway" panose="020B0503030101060003" pitchFamily="34" charset="0"/>
              </a:rPr>
              <a:t>According to PMI’s (2021) Pulse of the Profession survey, 34% of projects experience it…</a:t>
            </a:r>
            <a:endParaRPr lang="en-GB" dirty="0">
              <a:latin typeface="Raleway" panose="020B0503030101060003" pitchFamily="34" charset="0"/>
            </a:endParaRPr>
          </a:p>
        </p:txBody>
      </p:sp>
      <p:graphicFrame>
        <p:nvGraphicFramePr>
          <p:cNvPr id="14" name="Chart 13" descr="12% of projects fail&#10;34% experience scope creep">
            <a:extLst>
              <a:ext uri="{FF2B5EF4-FFF2-40B4-BE49-F238E27FC236}">
                <a16:creationId xmlns:a16="http://schemas.microsoft.com/office/drawing/2014/main" id="{C9C9C1EA-ED06-482D-A70D-A669FFB2B1A2}"/>
              </a:ext>
            </a:extLst>
          </p:cNvPr>
          <p:cNvGraphicFramePr>
            <a:graphicFrameLocks/>
          </p:cNvGraphicFramePr>
          <p:nvPr/>
        </p:nvGraphicFramePr>
        <p:xfrm>
          <a:off x="2582862" y="4797798"/>
          <a:ext cx="6807200" cy="187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4D66C332-66A8-4077-9411-12542954E24E}"/>
              </a:ext>
            </a:extLst>
          </p:cNvPr>
          <p:cNvSpPr/>
          <p:nvPr/>
        </p:nvSpPr>
        <p:spPr>
          <a:xfrm>
            <a:off x="1662985" y="3054856"/>
            <a:ext cx="3514133" cy="773952"/>
          </a:xfrm>
          <a:prstGeom prst="wedgeEllipseCallout">
            <a:avLst>
              <a:gd name="adj1" fmla="val 46044"/>
              <a:gd name="adj2" fmla="val 50134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 panose="020B0503030101060003" pitchFamily="34" charset="0"/>
              </a:rPr>
              <a:t>Could you just….?</a:t>
            </a: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2CBAF73D-9519-4923-9C39-CF399542BBF3}"/>
              </a:ext>
            </a:extLst>
          </p:cNvPr>
          <p:cNvSpPr/>
          <p:nvPr/>
        </p:nvSpPr>
        <p:spPr>
          <a:xfrm>
            <a:off x="6216555" y="2753838"/>
            <a:ext cx="2649071" cy="1250576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aleway" panose="020B0503030101060003" pitchFamily="34" charset="0"/>
              </a:rPr>
              <a:t>Wouldn’t it be great if….?</a:t>
            </a:r>
          </a:p>
        </p:txBody>
      </p:sp>
      <p:grpSp>
        <p:nvGrpSpPr>
          <p:cNvPr id="35" name="Group 34" descr="Project Management Triangle: Time, Cost, Quality and Scope">
            <a:extLst>
              <a:ext uri="{FF2B5EF4-FFF2-40B4-BE49-F238E27FC236}">
                <a16:creationId xmlns:a16="http://schemas.microsoft.com/office/drawing/2014/main" id="{673508AF-E54E-43B1-9BE2-6DE48D0EC772}"/>
              </a:ext>
            </a:extLst>
          </p:cNvPr>
          <p:cNvGrpSpPr/>
          <p:nvPr/>
        </p:nvGrpSpPr>
        <p:grpSpPr>
          <a:xfrm>
            <a:off x="1495176" y="0"/>
            <a:ext cx="2404691" cy="1528896"/>
            <a:chOff x="4830307" y="1735352"/>
            <a:chExt cx="3443709" cy="2151265"/>
          </a:xfrm>
        </p:grpSpPr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E374688-B2C6-41DE-B7D1-2603A93B623A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37" name="Group 36" descr="Scope">
              <a:extLst>
                <a:ext uri="{FF2B5EF4-FFF2-40B4-BE49-F238E27FC236}">
                  <a16:creationId xmlns:a16="http://schemas.microsoft.com/office/drawing/2014/main" id="{823D69A3-AD68-44B7-A3C7-243D126BF60E}"/>
                </a:ext>
              </a:extLst>
            </p:cNvPr>
            <p:cNvGrpSpPr/>
            <p:nvPr/>
          </p:nvGrpSpPr>
          <p:grpSpPr>
            <a:xfrm>
              <a:off x="6460011" y="2938875"/>
              <a:ext cx="1814005" cy="947742"/>
              <a:chOff x="7873275" y="4755914"/>
              <a:chExt cx="5908911" cy="349999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95E141C-723C-490E-BF69-55A60FD83604}"/>
                  </a:ext>
                </a:extLst>
              </p:cNvPr>
              <p:cNvSpPr txBox="1"/>
              <p:nvPr/>
            </p:nvSpPr>
            <p:spPr>
              <a:xfrm>
                <a:off x="7873275" y="5537109"/>
                <a:ext cx="5908911" cy="271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51" name="Graphic 50" descr="Target outline">
                <a:extLst>
                  <a:ext uri="{FF2B5EF4-FFF2-40B4-BE49-F238E27FC236}">
                    <a16:creationId xmlns:a16="http://schemas.microsoft.com/office/drawing/2014/main" id="{14B71003-1137-4EF5-AC95-76AE557D0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38" name="Group 37" descr="Cost">
              <a:extLst>
                <a:ext uri="{FF2B5EF4-FFF2-40B4-BE49-F238E27FC236}">
                  <a16:creationId xmlns:a16="http://schemas.microsoft.com/office/drawing/2014/main" id="{C875657E-A872-421E-AA6A-B686494E7615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1D5ECE-3FBA-4411-866F-D0DB01821834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49" name="Graphic 48" descr="Money outline">
                <a:extLst>
                  <a:ext uri="{FF2B5EF4-FFF2-40B4-BE49-F238E27FC236}">
                    <a16:creationId xmlns:a16="http://schemas.microsoft.com/office/drawing/2014/main" id="{53005EA2-475D-42E7-B786-E42B8FAE3B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39" name="Group 38" descr="Time">
              <a:extLst>
                <a:ext uri="{FF2B5EF4-FFF2-40B4-BE49-F238E27FC236}">
                  <a16:creationId xmlns:a16="http://schemas.microsoft.com/office/drawing/2014/main" id="{1FC91565-FCD6-4B71-BE21-F48D4B3E6D04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271EA18-E9C0-418B-BDB7-5E016851287F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47" name="Graphic 46" descr="Clock with solid fill">
                <a:extLst>
                  <a:ext uri="{FF2B5EF4-FFF2-40B4-BE49-F238E27FC236}">
                    <a16:creationId xmlns:a16="http://schemas.microsoft.com/office/drawing/2014/main" id="{DA491635-5478-4E00-A065-C3B90F0667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40" name="Group 39" descr="Quality">
              <a:extLst>
                <a:ext uri="{FF2B5EF4-FFF2-40B4-BE49-F238E27FC236}">
                  <a16:creationId xmlns:a16="http://schemas.microsoft.com/office/drawing/2014/main" id="{956344F0-E5B3-4D4A-8B14-E80791416541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44" name="Graphic 43" descr="Clipboard Checked outline">
                <a:extLst>
                  <a:ext uri="{FF2B5EF4-FFF2-40B4-BE49-F238E27FC236}">
                    <a16:creationId xmlns:a16="http://schemas.microsoft.com/office/drawing/2014/main" id="{A5E3AD70-E421-4AFC-8858-3B7E0A4E05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B8E2278-E309-4ECE-BAC5-C480BF3974DE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63A294C-1CA0-4EFD-B360-2479DC9BCB9E}"/>
                </a:ext>
              </a:extLst>
            </p:cNvPr>
            <p:cNvCxnSpPr>
              <a:cxnSpLocks/>
              <a:stCxn id="36" idx="0"/>
              <a:endCxn id="44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B716C5C-F16E-48A5-8DCA-EFA708A5FA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833E5FF-DEE1-4375-A323-FFEA1428B8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F43A-AF34-4005-A64C-1A4531A3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763" y="61306"/>
            <a:ext cx="506506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causes scope creep? (</a:t>
            </a:r>
            <a:r>
              <a:rPr lang="en-GB" dirty="0" err="1"/>
              <a:t>Viter</a:t>
            </a:r>
            <a:r>
              <a:rPr lang="en-GB" dirty="0"/>
              <a:t>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3115-EB35-498C-A393-CBD2692C3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9100"/>
            <a:ext cx="10515600" cy="27431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Poor communications (with client or project team)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Poorly or sparsely defined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Missing documentation (single source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Lack of change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Long projects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13" name="Picture 12" descr="Dilbert cartoon&#10;&quot;I hired a creep to help determine our product's features.&quot; said boss.&#10;&quot;You need more features.&quot; said creeep.&#10;&quot;Good work&quot;, said boss to creep&#10;&quot;When can you get that done?&quot;, said boss to Project Manager.&#10;&quot;Ah&quot; said Project Manager.&#10;&#10;">
            <a:extLst>
              <a:ext uri="{FF2B5EF4-FFF2-40B4-BE49-F238E27FC236}">
                <a16:creationId xmlns:a16="http://schemas.microsoft.com/office/drawing/2014/main" id="{2F603FA4-48E7-4272-8F5E-69D34474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52" y="1801398"/>
            <a:ext cx="7704504" cy="2407658"/>
          </a:xfrm>
          <a:prstGeom prst="rect">
            <a:avLst/>
          </a:prstGeom>
        </p:spPr>
      </p:pic>
      <p:grpSp>
        <p:nvGrpSpPr>
          <p:cNvPr id="9" name="Group 8" descr="Project Management Triangle: Time, Cost, Quality and Scope">
            <a:extLst>
              <a:ext uri="{FF2B5EF4-FFF2-40B4-BE49-F238E27FC236}">
                <a16:creationId xmlns:a16="http://schemas.microsoft.com/office/drawing/2014/main" id="{F94662C9-58D0-4CFC-8FAC-0EFFF89C3C19}"/>
              </a:ext>
            </a:extLst>
          </p:cNvPr>
          <p:cNvGrpSpPr/>
          <p:nvPr/>
        </p:nvGrpSpPr>
        <p:grpSpPr>
          <a:xfrm>
            <a:off x="1495176" y="151302"/>
            <a:ext cx="2404691" cy="1528896"/>
            <a:chOff x="4830307" y="1735352"/>
            <a:chExt cx="3443709" cy="2151265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121D062-8FF2-441D-B94D-89D7E2FAF807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11" name="Group 10" descr="Scope">
              <a:extLst>
                <a:ext uri="{FF2B5EF4-FFF2-40B4-BE49-F238E27FC236}">
                  <a16:creationId xmlns:a16="http://schemas.microsoft.com/office/drawing/2014/main" id="{4E5200E8-FC84-4988-917C-ABFCBA3F8B3B}"/>
                </a:ext>
              </a:extLst>
            </p:cNvPr>
            <p:cNvGrpSpPr/>
            <p:nvPr/>
          </p:nvGrpSpPr>
          <p:grpSpPr>
            <a:xfrm>
              <a:off x="6460011" y="2938875"/>
              <a:ext cx="1814005" cy="947742"/>
              <a:chOff x="7873275" y="4755914"/>
              <a:chExt cx="5908911" cy="349999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A2B502-1197-4682-A3E1-D80AC4E76FDC}"/>
                  </a:ext>
                </a:extLst>
              </p:cNvPr>
              <p:cNvSpPr txBox="1"/>
              <p:nvPr/>
            </p:nvSpPr>
            <p:spPr>
              <a:xfrm>
                <a:off x="7873275" y="5537109"/>
                <a:ext cx="5908911" cy="271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6" name="Graphic 25" descr="Target outline">
                <a:extLst>
                  <a:ext uri="{FF2B5EF4-FFF2-40B4-BE49-F238E27FC236}">
                    <a16:creationId xmlns:a16="http://schemas.microsoft.com/office/drawing/2014/main" id="{A4296B70-D0FF-4CC7-9762-0E4A528CC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12" name="Group 11" descr="Cost">
              <a:extLst>
                <a:ext uri="{FF2B5EF4-FFF2-40B4-BE49-F238E27FC236}">
                  <a16:creationId xmlns:a16="http://schemas.microsoft.com/office/drawing/2014/main" id="{85B3C4CD-33D8-4500-A962-CBE55B0134F7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FEDB2C-1B43-4D5A-8B57-E0F5863B2C88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24" name="Graphic 23" descr="Money outline">
                <a:extLst>
                  <a:ext uri="{FF2B5EF4-FFF2-40B4-BE49-F238E27FC236}">
                    <a16:creationId xmlns:a16="http://schemas.microsoft.com/office/drawing/2014/main" id="{EED7D0C9-A58C-4E59-9BFD-36178497C5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14" name="Group 13" descr="Time">
              <a:extLst>
                <a:ext uri="{FF2B5EF4-FFF2-40B4-BE49-F238E27FC236}">
                  <a16:creationId xmlns:a16="http://schemas.microsoft.com/office/drawing/2014/main" id="{1BF598D5-D008-4365-8F89-1026D6A23B49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684B257-B0EE-45DA-B8A6-05B734ED5B27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22" name="Graphic 21" descr="Clock with solid fill">
                <a:extLst>
                  <a:ext uri="{FF2B5EF4-FFF2-40B4-BE49-F238E27FC236}">
                    <a16:creationId xmlns:a16="http://schemas.microsoft.com/office/drawing/2014/main" id="{759A78B8-6918-4C37-B287-F3237D3032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15" name="Group 14" descr="Quality">
              <a:extLst>
                <a:ext uri="{FF2B5EF4-FFF2-40B4-BE49-F238E27FC236}">
                  <a16:creationId xmlns:a16="http://schemas.microsoft.com/office/drawing/2014/main" id="{6111B32C-C09D-4A95-8C01-D72AAF13E863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19" name="Graphic 18" descr="Clipboard Checked outline">
                <a:extLst>
                  <a:ext uri="{FF2B5EF4-FFF2-40B4-BE49-F238E27FC236}">
                    <a16:creationId xmlns:a16="http://schemas.microsoft.com/office/drawing/2014/main" id="{A52E1A69-6870-48B8-B77E-0C27F2705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1DB02F-86FA-4937-81DF-87B464DE2467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496477C-0881-4DAA-9F98-856F7A3D1470}"/>
                </a:ext>
              </a:extLst>
            </p:cNvPr>
            <p:cNvCxnSpPr>
              <a:cxnSpLocks/>
              <a:stCxn id="10" idx="0"/>
              <a:endCxn id="19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57F0DAD-4F77-40B0-B80C-CE45E7C2CA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1161B4A-CD30-4467-BEEA-950664592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167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CC6F-B0F2-4422-AF69-33D5DF385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907" y="61306"/>
            <a:ext cx="5732919" cy="1325563"/>
          </a:xfrm>
        </p:spPr>
        <p:txBody>
          <a:bodyPr>
            <a:normAutofit/>
          </a:bodyPr>
          <a:lstStyle/>
          <a:p>
            <a:r>
              <a:rPr lang="en-GB" dirty="0"/>
              <a:t>How can we manage scope creep?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ECD57-E1D0-4258-BEF6-C3546559C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47" y="1679233"/>
            <a:ext cx="6113929" cy="540982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Clearly defined </a:t>
            </a:r>
            <a:r>
              <a:rPr lang="en-GB" b="1" dirty="0"/>
              <a:t>Product and/or Work Breakdown Structure </a:t>
            </a:r>
            <a:r>
              <a:rPr lang="en-GB" dirty="0"/>
              <a:t>(or statement of work according to </a:t>
            </a:r>
            <a:r>
              <a:rPr lang="en-GB" dirty="0" err="1"/>
              <a:t>Viter</a:t>
            </a:r>
            <a:r>
              <a:rPr lang="en-GB" dirty="0"/>
              <a:t> (2021))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Change control</a:t>
            </a:r>
            <a:r>
              <a:rPr lang="en-GB" dirty="0"/>
              <a:t> – project scope should be adaptable, but log changes, consider impacts on time, cost and resources, re-plan, manage the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Stakeholder education and engagement </a:t>
            </a:r>
            <a:r>
              <a:rPr lang="en-GB" dirty="0"/>
              <a:t>throughout the project – they need to be an active part of the collecting requirements process and be updated on progress/status.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Distinguish between </a:t>
            </a:r>
            <a:r>
              <a:rPr lang="en-GB" b="1" dirty="0"/>
              <a:t>adjustment or new task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Keep in </a:t>
            </a:r>
            <a:r>
              <a:rPr lang="en-GB" b="1" dirty="0"/>
              <a:t>communication with your team </a:t>
            </a:r>
            <a:r>
              <a:rPr lang="en-GB" dirty="0"/>
              <a:t>– meetings, time sheets, etc.</a:t>
            </a:r>
          </a:p>
        </p:txBody>
      </p:sp>
      <p:pic>
        <p:nvPicPr>
          <p:cNvPr id="4" name="Picture 3" descr="Project Scope Management involves scope plan and change control">
            <a:extLst>
              <a:ext uri="{FF2B5EF4-FFF2-40B4-BE49-F238E27FC236}">
                <a16:creationId xmlns:a16="http://schemas.microsoft.com/office/drawing/2014/main" id="{C17DE356-A556-48EE-B9B7-1CA0CCC37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58" r="4970"/>
          <a:stretch/>
        </p:blipFill>
        <p:spPr>
          <a:xfrm>
            <a:off x="6279776" y="2610454"/>
            <a:ext cx="5862722" cy="30524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BB032-EE7C-42EE-AA89-E7E4010F6AB1}"/>
              </a:ext>
            </a:extLst>
          </p:cNvPr>
          <p:cNvSpPr txBox="1"/>
          <p:nvPr/>
        </p:nvSpPr>
        <p:spPr>
          <a:xfrm>
            <a:off x="7644653" y="5629320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Raleway" panose="020B0503030101060003" pitchFamily="34" charset="0"/>
              </a:rPr>
              <a:t>(Maylor, 2017, Figure 5.4, p. 101)</a:t>
            </a:r>
          </a:p>
        </p:txBody>
      </p:sp>
      <p:grpSp>
        <p:nvGrpSpPr>
          <p:cNvPr id="6" name="Group 5" descr="Project Management Triangle: Time, Cost, Quality and Scope">
            <a:extLst>
              <a:ext uri="{FF2B5EF4-FFF2-40B4-BE49-F238E27FC236}">
                <a16:creationId xmlns:a16="http://schemas.microsoft.com/office/drawing/2014/main" id="{6897342D-E1B8-4290-8217-AF9383C2A85F}"/>
              </a:ext>
            </a:extLst>
          </p:cNvPr>
          <p:cNvGrpSpPr/>
          <p:nvPr/>
        </p:nvGrpSpPr>
        <p:grpSpPr>
          <a:xfrm>
            <a:off x="1495176" y="0"/>
            <a:ext cx="2404691" cy="1528896"/>
            <a:chOff x="4830307" y="1735352"/>
            <a:chExt cx="3443709" cy="2151265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3F34A22B-77BC-4E20-9A1F-3EE0B022D8B5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8" name="Group 7" descr="Scope">
              <a:extLst>
                <a:ext uri="{FF2B5EF4-FFF2-40B4-BE49-F238E27FC236}">
                  <a16:creationId xmlns:a16="http://schemas.microsoft.com/office/drawing/2014/main" id="{6E80739B-30CE-4A12-B6D5-CBFBAC17291B}"/>
                </a:ext>
              </a:extLst>
            </p:cNvPr>
            <p:cNvGrpSpPr/>
            <p:nvPr/>
          </p:nvGrpSpPr>
          <p:grpSpPr>
            <a:xfrm>
              <a:off x="6460011" y="2938875"/>
              <a:ext cx="1814005" cy="947742"/>
              <a:chOff x="7873275" y="4755914"/>
              <a:chExt cx="5908911" cy="349999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A5E47A-9EA1-4AA6-A11E-D88DBFF8436F}"/>
                  </a:ext>
                </a:extLst>
              </p:cNvPr>
              <p:cNvSpPr txBox="1"/>
              <p:nvPr/>
            </p:nvSpPr>
            <p:spPr>
              <a:xfrm>
                <a:off x="7873275" y="5537109"/>
                <a:ext cx="5908911" cy="271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2" name="Graphic 21" descr="Target outline">
                <a:extLst>
                  <a:ext uri="{FF2B5EF4-FFF2-40B4-BE49-F238E27FC236}">
                    <a16:creationId xmlns:a16="http://schemas.microsoft.com/office/drawing/2014/main" id="{63EF10FB-5C23-4076-ACFC-ABC1B4DE7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9" name="Group 8" descr="Cost">
              <a:extLst>
                <a:ext uri="{FF2B5EF4-FFF2-40B4-BE49-F238E27FC236}">
                  <a16:creationId xmlns:a16="http://schemas.microsoft.com/office/drawing/2014/main" id="{3F5F7DFE-DA7B-4125-A0B0-44FB23D3BA00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EAC8B18-22B5-4BB4-9262-7C77CD88546D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20" name="Graphic 19" descr="Money outline">
                <a:extLst>
                  <a:ext uri="{FF2B5EF4-FFF2-40B4-BE49-F238E27FC236}">
                    <a16:creationId xmlns:a16="http://schemas.microsoft.com/office/drawing/2014/main" id="{7A3C8CD8-A544-4121-9390-5D8A62E49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10" name="Group 9" descr="Time">
              <a:extLst>
                <a:ext uri="{FF2B5EF4-FFF2-40B4-BE49-F238E27FC236}">
                  <a16:creationId xmlns:a16="http://schemas.microsoft.com/office/drawing/2014/main" id="{E7064A9E-A070-4A0D-8DE6-08DC517022D9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048F4B-A860-42F5-A66D-878F624FA1A0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18" name="Graphic 17" descr="Clock with solid fill">
                <a:extLst>
                  <a:ext uri="{FF2B5EF4-FFF2-40B4-BE49-F238E27FC236}">
                    <a16:creationId xmlns:a16="http://schemas.microsoft.com/office/drawing/2014/main" id="{F533EC27-842B-4414-9FB6-6DBDD65988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11" name="Group 10" descr="Quality">
              <a:extLst>
                <a:ext uri="{FF2B5EF4-FFF2-40B4-BE49-F238E27FC236}">
                  <a16:creationId xmlns:a16="http://schemas.microsoft.com/office/drawing/2014/main" id="{E4FB1405-5C84-4239-8791-3BBB50028B0A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15" name="Graphic 14" descr="Clipboard Checked outline">
                <a:extLst>
                  <a:ext uri="{FF2B5EF4-FFF2-40B4-BE49-F238E27FC236}">
                    <a16:creationId xmlns:a16="http://schemas.microsoft.com/office/drawing/2014/main" id="{35DCB63A-DCCE-4652-A3B5-41A5621361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841987-1DEE-44C3-94A6-CD6A80B9ED6B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47DFD0-6617-4DB5-A039-ABB373C92354}"/>
                </a:ext>
              </a:extLst>
            </p:cNvPr>
            <p:cNvCxnSpPr>
              <a:cxnSpLocks/>
              <a:stCxn id="7" idx="0"/>
              <a:endCxn id="15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7F4541B-E7EE-402B-80B0-770869D0F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6394775-3AE1-43CF-A4B3-5A86E8AB9E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89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3" name="Summary Zoom 2">
                <a:extLst>
                  <a:ext uri="{FF2B5EF4-FFF2-40B4-BE49-F238E27FC236}">
                    <a16:creationId xmlns:a16="http://schemas.microsoft.com/office/drawing/2014/main" id="{56E1DBB0-BBFB-4E64-AA93-7026338053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7169462"/>
                  </p:ext>
                </p:extLst>
              </p:nvPr>
            </p:nvGraphicFramePr>
            <p:xfrm>
              <a:off x="1062182" y="1347738"/>
              <a:ext cx="9453612" cy="5418667"/>
            </p:xfrm>
            <a:graphic>
              <a:graphicData uri="http://schemas.microsoft.com/office/powerpoint/2016/summaryzoom">
                <psuz:summaryZm>
                  <psuz:summaryZmObj sectionId="{B15FA0D8-286C-4670-92CE-BD00E124D7EC}">
                    <psuz:zmPr id="{6F552163-D7E9-4652-A795-0620DAE4D81D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82664" y="162560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1"/>
                          </a:solidFill>
                        </a:ln>
                      </p166:spPr>
                    </psuz:zmPr>
                  </psuz:summaryZmObj>
                  <psuz:summaryZmObj sectionId="{D5503EBF-91CA-41AD-B178-549C3368A848}">
                    <psuz:zmPr id="{89ED99E1-8554-4B8B-8AAF-6AE8315D1044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80992" y="162560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2"/>
                          </a:solidFill>
                        </a:ln>
                      </p166:spPr>
                    </psuz:zmPr>
                  </psuz:summaryZmObj>
                  <psuz:summaryZmObj sectionId="{4F6B40CF-80B7-4819-99BF-D0B7F7E35A39}">
                    <psuz:zmPr id="{32108936-5D40-4E4D-9630-33D2EA5F9BB1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82664" y="1896533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2"/>
                          </a:solidFill>
                        </a:ln>
                      </p166:spPr>
                    </psuz:zmPr>
                  </psuz:summaryZmObj>
                  <psuz:summaryZmObj sectionId="{9AC63831-CCEF-4D29-85D1-15580859D718}">
                    <psuz:zmPr id="{C2F97154-0ED4-4504-89F4-C077531402E3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80992" y="1896533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2"/>
                          </a:solidFill>
                        </a:ln>
                      </p166:spPr>
                    </psuz:zmPr>
                  </psuz:summaryZmObj>
                  <psuz:summaryZmObj sectionId="{C6D9FA64-EC92-402E-B99D-1B6F52201E49}">
                    <psuz:zmPr id="{2464AEC2-00DC-4D02-A208-E98B5E39D02C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782664" y="3630506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2"/>
                          </a:solidFill>
                        </a:ln>
                      </p166:spPr>
                    </psuz:zmPr>
                  </psuz:summaryZmObj>
                  <psuz:summaryZmObj sectionId="{F8DF4448-CC53-454D-B3C7-E2EB7D7F5E05}">
                    <psuz:zmPr id="{6599611B-0762-4506-A5BB-FECFC67C2536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80992" y="3630506"/>
                          <a:ext cx="2889955" cy="1625600"/>
                        </a:xfrm>
                        <a:prstGeom prst="rect">
                          <a:avLst/>
                        </a:prstGeom>
                        <a:ln w="3175">
                          <a:solidFill>
                            <a:schemeClr val="accent2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3" name="Summary Zoom 2">
                <a:extLst>
                  <a:ext uri="{FF2B5EF4-FFF2-40B4-BE49-F238E27FC236}">
                    <a16:creationId xmlns:a16="http://schemas.microsoft.com/office/drawing/2014/main" id="{56E1DBB0-BBFB-4E64-AA93-7026338053D5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62182" y="1347738"/>
                <a:ext cx="9453612" cy="5418667"/>
                <a:chOff x="1062182" y="1347738"/>
                <a:chExt cx="9453612" cy="5418667"/>
              </a:xfrm>
            </p:grpSpPr>
            <p:pic>
              <p:nvPicPr>
                <p:cNvPr id="5" name="Picture 5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44846" y="1510298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1"/>
                  </a:solidFill>
                </a:ln>
              </p:spPr>
            </p:pic>
            <p:pic>
              <p:nvPicPr>
                <p:cNvPr id="6" name="Picture 6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43174" y="1510298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2"/>
                  </a:solidFill>
                </a:ln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4846" y="3244271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2"/>
                  </a:solidFill>
                </a:ln>
              </p:spPr>
            </p:pic>
            <p:pic>
              <p:nvPicPr>
                <p:cNvPr id="8" name="Picture 8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43174" y="3244271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2"/>
                  </a:solidFill>
                </a:ln>
              </p:spPr>
            </p:pic>
            <p:pic>
              <p:nvPicPr>
                <p:cNvPr id="9" name="Picture 9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44846" y="4978244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2"/>
                  </a:solidFill>
                </a:ln>
              </p:spPr>
            </p:pic>
            <p:pic>
              <p:nvPicPr>
                <p:cNvPr id="10" name="Picture 10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43174" y="4978244"/>
                  <a:ext cx="2889955" cy="1625600"/>
                </a:xfrm>
                <a:prstGeom prst="rect">
                  <a:avLst/>
                </a:prstGeom>
                <a:ln w="3175">
                  <a:solidFill>
                    <a:schemeClr val="accent2"/>
                  </a:solidFill>
                </a:ln>
              </p:spPr>
            </p:pic>
          </p:grp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B1AE736-DF80-4D9E-918D-2338864F3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10414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3F43-B102-4CA4-B29D-11FD36EE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218" y="255916"/>
            <a:ext cx="4882297" cy="1325563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Scope and Work Breakdown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587FC-5C6D-4A6D-9E20-74560C60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335" y="210313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Scope</a:t>
            </a:r>
          </a:p>
          <a:p>
            <a:r>
              <a:rPr lang="en-GB" b="1" dirty="0"/>
              <a:t>Product scope: </a:t>
            </a:r>
            <a:r>
              <a:rPr lang="en-GB" dirty="0"/>
              <a:t>The features and functions that categorise the product, service or result</a:t>
            </a:r>
          </a:p>
          <a:p>
            <a:r>
              <a:rPr lang="en-GB" b="1" dirty="0"/>
              <a:t>Project scope: </a:t>
            </a:r>
            <a:r>
              <a:rPr lang="en-GB" dirty="0"/>
              <a:t>The work performed to deliver a product, service or result with the specified features and functions.</a:t>
            </a:r>
          </a:p>
          <a:p>
            <a:r>
              <a:rPr lang="en-GB" dirty="0"/>
              <a:t>Manage this by focusing on ensuring the project contains all the work required and only the work required for the project to be successful</a:t>
            </a:r>
          </a:p>
          <a:p>
            <a:r>
              <a:rPr lang="en-GB" dirty="0"/>
              <a:t>Risk of scope creep</a:t>
            </a:r>
          </a:p>
          <a:p>
            <a:r>
              <a:rPr lang="en-GB" dirty="0"/>
              <a:t>Usually shown in the </a:t>
            </a:r>
            <a:r>
              <a:rPr lang="en-GB" b="1" dirty="0"/>
              <a:t>Work Breakdown Structure</a:t>
            </a:r>
          </a:p>
        </p:txBody>
      </p:sp>
      <p:grpSp>
        <p:nvGrpSpPr>
          <p:cNvPr id="23" name="Group 22" descr="Project Start Up, Integrated Planning, Managing Deployment, and Monitoring &amp; controlling processes and Project Close">
            <a:extLst>
              <a:ext uri="{FF2B5EF4-FFF2-40B4-BE49-F238E27FC236}">
                <a16:creationId xmlns:a16="http://schemas.microsoft.com/office/drawing/2014/main" id="{07AAD4CD-A712-4109-9608-4AB3B807E13A}"/>
              </a:ext>
            </a:extLst>
          </p:cNvPr>
          <p:cNvGrpSpPr/>
          <p:nvPr/>
        </p:nvGrpSpPr>
        <p:grpSpPr>
          <a:xfrm>
            <a:off x="1634247" y="31545"/>
            <a:ext cx="2947285" cy="1540080"/>
            <a:chOff x="1634247" y="31545"/>
            <a:chExt cx="2947285" cy="1540080"/>
          </a:xfrm>
        </p:grpSpPr>
        <p:grpSp>
          <p:nvGrpSpPr>
            <p:cNvPr id="24" name="Group 23" descr="PMI's 5 process groups: Initiating Processes, Planning Processes, Executing Processes and Monitoring &amp; controlling processes and Closing processes">
              <a:extLst>
                <a:ext uri="{FF2B5EF4-FFF2-40B4-BE49-F238E27FC236}">
                  <a16:creationId xmlns:a16="http://schemas.microsoft.com/office/drawing/2014/main" id="{F3436CE2-9137-41FE-854D-232EEC5DAA87}"/>
                </a:ext>
              </a:extLst>
            </p:cNvPr>
            <p:cNvGrpSpPr/>
            <p:nvPr/>
          </p:nvGrpSpPr>
          <p:grpSpPr>
            <a:xfrm>
              <a:off x="1984553" y="31545"/>
              <a:ext cx="2288996" cy="1540080"/>
              <a:chOff x="1790502" y="2216740"/>
              <a:chExt cx="3750569" cy="2335351"/>
            </a:xfrm>
          </p:grpSpPr>
          <p:pic>
            <p:nvPicPr>
              <p:cNvPr id="31" name="Picture 30" descr="Project">
                <a:extLst>
                  <a:ext uri="{FF2B5EF4-FFF2-40B4-BE49-F238E27FC236}">
                    <a16:creationId xmlns:a16="http://schemas.microsoft.com/office/drawing/2014/main" id="{C5E0A860-B4B9-486F-A974-980778A1F8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0502" y="2233052"/>
                <a:ext cx="3750569" cy="2319039"/>
              </a:xfrm>
              <a:prstGeom prst="rect">
                <a:avLst/>
              </a:prstGeom>
            </p:spPr>
          </p:pic>
          <p:grpSp>
            <p:nvGrpSpPr>
              <p:cNvPr id="32" name="Group 31" descr="Executing Processes">
                <a:extLst>
                  <a:ext uri="{FF2B5EF4-FFF2-40B4-BE49-F238E27FC236}">
                    <a16:creationId xmlns:a16="http://schemas.microsoft.com/office/drawing/2014/main" id="{79985A0A-CC70-4519-A8B6-B0E9B5E8C8A9}"/>
                  </a:ext>
                </a:extLst>
              </p:cNvPr>
              <p:cNvGrpSpPr/>
              <p:nvPr/>
            </p:nvGrpSpPr>
            <p:grpSpPr>
              <a:xfrm>
                <a:off x="2814937" y="3476111"/>
                <a:ext cx="1715084" cy="1000265"/>
                <a:chOff x="4963006" y="4239445"/>
                <a:chExt cx="2948680" cy="2333415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AE81720E-AC19-409A-B2AC-F52AFCE5C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 flipV="1">
                  <a:off x="4963006" y="4239445"/>
                  <a:ext cx="2948680" cy="2271806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E1E923D-7EE3-4F34-8AA3-D8346CEF9376}"/>
                    </a:ext>
                  </a:extLst>
                </p:cNvPr>
                <p:cNvSpPr txBox="1"/>
                <p:nvPr/>
              </p:nvSpPr>
              <p:spPr>
                <a:xfrm>
                  <a:off x="5280673" y="5375255"/>
                  <a:ext cx="2500037" cy="1197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1" dirty="0">
                      <a:solidFill>
                        <a:schemeClr val="accent6"/>
                      </a:solidFill>
                      <a:latin typeface="Raleway" panose="020B0503030101060003" pitchFamily="34" charset="0"/>
                    </a:rPr>
                    <a:t>Managing Deployment</a:t>
                  </a:r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5B5C4A-C27C-4D89-B89C-BDE18283F09A}"/>
                  </a:ext>
                </a:extLst>
              </p:cNvPr>
              <p:cNvSpPr txBox="1"/>
              <p:nvPr/>
            </p:nvSpPr>
            <p:spPr>
              <a:xfrm>
                <a:off x="2492911" y="2216740"/>
                <a:ext cx="2291822" cy="51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Monitoring &amp; </a:t>
                </a:r>
              </a:p>
              <a:p>
                <a:pPr algn="ctr"/>
                <a:r>
                  <a:rPr lang="en-GB" sz="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Controlling Processes</a:t>
                </a:r>
              </a:p>
            </p:txBody>
          </p:sp>
        </p:grpSp>
        <p:sp>
          <p:nvSpPr>
            <p:cNvPr id="25" name="Arrow: Right 24" descr="Closing processes">
              <a:extLst>
                <a:ext uri="{FF2B5EF4-FFF2-40B4-BE49-F238E27FC236}">
                  <a16:creationId xmlns:a16="http://schemas.microsoft.com/office/drawing/2014/main" id="{41B6EA53-86C3-48D1-A005-511B545D23E5}"/>
                </a:ext>
              </a:extLst>
            </p:cNvPr>
            <p:cNvSpPr/>
            <p:nvPr/>
          </p:nvSpPr>
          <p:spPr>
            <a:xfrm>
              <a:off x="3773969" y="565443"/>
              <a:ext cx="807563" cy="504065"/>
            </a:xfrm>
            <a:prstGeom prst="rightArrow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  <p:sp>
          <p:nvSpPr>
            <p:cNvPr id="26" name="TextBox 25" descr="Closing processes">
              <a:extLst>
                <a:ext uri="{FF2B5EF4-FFF2-40B4-BE49-F238E27FC236}">
                  <a16:creationId xmlns:a16="http://schemas.microsoft.com/office/drawing/2014/main" id="{F2F4DB4E-2B44-4BDF-BF13-D0256C441AD5}"/>
                </a:ext>
              </a:extLst>
            </p:cNvPr>
            <p:cNvSpPr txBox="1"/>
            <p:nvPr/>
          </p:nvSpPr>
          <p:spPr>
            <a:xfrm>
              <a:off x="3745390" y="647279"/>
              <a:ext cx="718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Project Close</a:t>
              </a:r>
            </a:p>
          </p:txBody>
        </p:sp>
        <p:sp>
          <p:nvSpPr>
            <p:cNvPr id="27" name="Arrow: Right 26" descr="Closing processes">
              <a:extLst>
                <a:ext uri="{FF2B5EF4-FFF2-40B4-BE49-F238E27FC236}">
                  <a16:creationId xmlns:a16="http://schemas.microsoft.com/office/drawing/2014/main" id="{4D7901B1-539F-4D72-A424-8493B998271F}"/>
                </a:ext>
              </a:extLst>
            </p:cNvPr>
            <p:cNvSpPr/>
            <p:nvPr/>
          </p:nvSpPr>
          <p:spPr>
            <a:xfrm>
              <a:off x="1662826" y="547646"/>
              <a:ext cx="807563" cy="504065"/>
            </a:xfrm>
            <a:prstGeom prst="rightArrow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  <p:sp>
          <p:nvSpPr>
            <p:cNvPr id="28" name="TextBox 27" descr="Closing processes">
              <a:extLst>
                <a:ext uri="{FF2B5EF4-FFF2-40B4-BE49-F238E27FC236}">
                  <a16:creationId xmlns:a16="http://schemas.microsoft.com/office/drawing/2014/main" id="{040BBBDB-B6DD-4C63-A805-8CD78D9D40A0}"/>
                </a:ext>
              </a:extLst>
            </p:cNvPr>
            <p:cNvSpPr txBox="1"/>
            <p:nvPr/>
          </p:nvSpPr>
          <p:spPr>
            <a:xfrm>
              <a:off x="1634247" y="629482"/>
              <a:ext cx="718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Project Start Up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A339685-C462-4644-BFE3-A6FDC076A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6982" y="236841"/>
              <a:ext cx="1380191" cy="7852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0DE3BCB-5F6E-4D02-A8F3-6D57C69CF4F8}"/>
                </a:ext>
              </a:extLst>
            </p:cNvPr>
            <p:cNvSpPr txBox="1"/>
            <p:nvPr/>
          </p:nvSpPr>
          <p:spPr>
            <a:xfrm>
              <a:off x="2667699" y="186043"/>
              <a:ext cx="9655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Integrated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3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46A5-AD0B-47C2-8522-0549ECC7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537" y="257636"/>
            <a:ext cx="4820503" cy="1325563"/>
          </a:xfrm>
        </p:spPr>
        <p:txBody>
          <a:bodyPr>
            <a:normAutofit/>
          </a:bodyPr>
          <a:lstStyle/>
          <a:p>
            <a:r>
              <a:rPr lang="en-GB" dirty="0"/>
              <a:t>Work Breakdown Structure (WBS)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8B6D4-FEAD-497A-B162-C137380C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Work Breakdown Structure -</a:t>
            </a:r>
            <a:r>
              <a:rPr lang="en-GB" b="1" dirty="0">
                <a:solidFill>
                  <a:srgbClr val="C00000"/>
                </a:solidFill>
              </a:rPr>
              <a:t> HOW</a:t>
            </a:r>
          </a:p>
          <a:p>
            <a:r>
              <a:rPr lang="en-US" dirty="0"/>
              <a:t>“A </a:t>
            </a:r>
            <a:r>
              <a:rPr lang="en-US" b="1" i="1" dirty="0">
                <a:solidFill>
                  <a:srgbClr val="00B0F0"/>
                </a:solidFill>
              </a:rPr>
              <a:t>hierarchical</a:t>
            </a:r>
            <a:r>
              <a:rPr lang="en-US" dirty="0"/>
              <a:t> decomposition of the total </a:t>
            </a:r>
            <a:r>
              <a:rPr lang="en-US" b="1" i="1" dirty="0">
                <a:solidFill>
                  <a:srgbClr val="00B0F0"/>
                </a:solidFill>
              </a:rPr>
              <a:t>scope of work </a:t>
            </a:r>
            <a:r>
              <a:rPr lang="en-US" dirty="0"/>
              <a:t>to be carried out by the project team </a:t>
            </a:r>
            <a:r>
              <a:rPr lang="en-US" b="1" i="1" dirty="0">
                <a:solidFill>
                  <a:srgbClr val="00B0F0"/>
                </a:solidFill>
              </a:rPr>
              <a:t>to accomplish </a:t>
            </a:r>
            <a:r>
              <a:rPr lang="en-US" dirty="0"/>
              <a:t>the project </a:t>
            </a:r>
            <a:r>
              <a:rPr lang="en-US" b="1" i="1" dirty="0">
                <a:solidFill>
                  <a:srgbClr val="00B0F0"/>
                </a:solidFill>
              </a:rPr>
              <a:t>objectives</a:t>
            </a:r>
            <a:r>
              <a:rPr lang="en-US" dirty="0"/>
              <a:t> and create </a:t>
            </a:r>
            <a:r>
              <a:rPr lang="en-US" b="1" i="1" dirty="0">
                <a:solidFill>
                  <a:srgbClr val="00B0F0"/>
                </a:solidFill>
              </a:rPr>
              <a:t>the required deliverables</a:t>
            </a:r>
            <a:r>
              <a:rPr lang="en-US" dirty="0"/>
              <a:t>.”  (PMI, p. 81 and p. 187 and p.253) </a:t>
            </a:r>
          </a:p>
          <a:p>
            <a:r>
              <a:rPr lang="en-US" dirty="0"/>
              <a:t>Transforms </a:t>
            </a:r>
            <a:r>
              <a:rPr lang="en-US" b="1" dirty="0"/>
              <a:t>requirements</a:t>
            </a:r>
            <a:r>
              <a:rPr lang="en-US" dirty="0"/>
              <a:t> into </a:t>
            </a:r>
            <a:r>
              <a:rPr lang="en-US" b="1" dirty="0"/>
              <a:t>work packages/tasks</a:t>
            </a:r>
          </a:p>
          <a:p>
            <a:r>
              <a:rPr lang="en-US" dirty="0"/>
              <a:t>Important for being on the “same page” with stakeholders and </a:t>
            </a:r>
            <a:r>
              <a:rPr lang="en-US" b="1" dirty="0"/>
              <a:t>clarity</a:t>
            </a:r>
            <a:r>
              <a:rPr lang="en-US" dirty="0"/>
              <a:t> for the project team</a:t>
            </a:r>
          </a:p>
          <a:p>
            <a:r>
              <a:rPr lang="en-US" dirty="0"/>
              <a:t>Basis for </a:t>
            </a:r>
            <a:r>
              <a:rPr lang="en-US" b="1" dirty="0"/>
              <a:t>scheduling, resourcing and costing.</a:t>
            </a:r>
          </a:p>
          <a:p>
            <a:endParaRPr lang="en-US" dirty="0"/>
          </a:p>
        </p:txBody>
      </p:sp>
      <p:grpSp>
        <p:nvGrpSpPr>
          <p:cNvPr id="8" name="Group 7" descr="Project Management Triangle: Time, Cost, Quality and Scope">
            <a:extLst>
              <a:ext uri="{FF2B5EF4-FFF2-40B4-BE49-F238E27FC236}">
                <a16:creationId xmlns:a16="http://schemas.microsoft.com/office/drawing/2014/main" id="{DA8E9CB1-C838-41A4-8B9E-B1993D857551}"/>
              </a:ext>
            </a:extLst>
          </p:cNvPr>
          <p:cNvGrpSpPr/>
          <p:nvPr/>
        </p:nvGrpSpPr>
        <p:grpSpPr>
          <a:xfrm>
            <a:off x="1685950" y="242280"/>
            <a:ext cx="2404691" cy="1528896"/>
            <a:chOff x="4830307" y="1735352"/>
            <a:chExt cx="3443709" cy="2151265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9D4E269-645E-4B0F-A3CC-BF93E8BC7B58}"/>
                </a:ext>
              </a:extLst>
            </p:cNvPr>
            <p:cNvSpPr/>
            <p:nvPr/>
          </p:nvSpPr>
          <p:spPr>
            <a:xfrm>
              <a:off x="5389353" y="2206380"/>
              <a:ext cx="1266778" cy="93086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>
                <a:latin typeface="Raleway" panose="020B0503030101060003" pitchFamily="34" charset="0"/>
              </a:endParaRPr>
            </a:p>
          </p:txBody>
        </p:sp>
        <p:grpSp>
          <p:nvGrpSpPr>
            <p:cNvPr id="10" name="Group 9" descr="Scope">
              <a:extLst>
                <a:ext uri="{FF2B5EF4-FFF2-40B4-BE49-F238E27FC236}">
                  <a16:creationId xmlns:a16="http://schemas.microsoft.com/office/drawing/2014/main" id="{CB902FA5-B3D5-4153-91EC-0E6AC416292A}"/>
                </a:ext>
              </a:extLst>
            </p:cNvPr>
            <p:cNvGrpSpPr/>
            <p:nvPr/>
          </p:nvGrpSpPr>
          <p:grpSpPr>
            <a:xfrm>
              <a:off x="6460011" y="2938875"/>
              <a:ext cx="1814005" cy="947742"/>
              <a:chOff x="7873275" y="4755914"/>
              <a:chExt cx="5908911" cy="349999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B0FF4D-7369-4016-AB0C-38153A31B13D}"/>
                  </a:ext>
                </a:extLst>
              </p:cNvPr>
              <p:cNvSpPr txBox="1"/>
              <p:nvPr/>
            </p:nvSpPr>
            <p:spPr>
              <a:xfrm>
                <a:off x="7873275" y="5537109"/>
                <a:ext cx="5908911" cy="2718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b="1" dirty="0">
                    <a:latin typeface="Raleway" panose="020B0503030101060003" pitchFamily="34" charset="0"/>
                  </a:rPr>
                  <a:t>Scope</a:t>
                </a:r>
                <a:endParaRPr lang="en-GB" b="1" dirty="0">
                  <a:latin typeface="Raleway" panose="020B0503030101060003" pitchFamily="34" charset="0"/>
                </a:endParaRPr>
              </a:p>
            </p:txBody>
          </p:sp>
          <p:pic>
            <p:nvPicPr>
              <p:cNvPr id="24" name="Graphic 23" descr="Target outline">
                <a:extLst>
                  <a:ext uri="{FF2B5EF4-FFF2-40B4-BE49-F238E27FC236}">
                    <a16:creationId xmlns:a16="http://schemas.microsoft.com/office/drawing/2014/main" id="{7F478933-96E9-4EA5-BC61-CEBBD7D87B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14505" y="4755914"/>
                <a:ext cx="1205342" cy="1205337"/>
              </a:xfrm>
              <a:prstGeom prst="rect">
                <a:avLst/>
              </a:prstGeom>
            </p:spPr>
          </p:pic>
        </p:grpSp>
        <p:grpSp>
          <p:nvGrpSpPr>
            <p:cNvPr id="11" name="Group 10" descr="Cost">
              <a:extLst>
                <a:ext uri="{FF2B5EF4-FFF2-40B4-BE49-F238E27FC236}">
                  <a16:creationId xmlns:a16="http://schemas.microsoft.com/office/drawing/2014/main" id="{FD24E708-B9C0-4A3C-B853-A58E9B0033CC}"/>
                </a:ext>
              </a:extLst>
            </p:cNvPr>
            <p:cNvGrpSpPr/>
            <p:nvPr/>
          </p:nvGrpSpPr>
          <p:grpSpPr>
            <a:xfrm>
              <a:off x="4830307" y="2857992"/>
              <a:ext cx="744243" cy="682170"/>
              <a:chOff x="2469989" y="4457236"/>
              <a:chExt cx="2424277" cy="2519248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766C02-4E2F-48D0-8F7E-32B6304C4F25}"/>
                  </a:ext>
                </a:extLst>
              </p:cNvPr>
              <p:cNvSpPr txBox="1"/>
              <p:nvPr/>
            </p:nvSpPr>
            <p:spPr>
              <a:xfrm>
                <a:off x="2469989" y="5537115"/>
                <a:ext cx="2424277" cy="1439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latin typeface="Raleway" panose="020B0503030101060003" pitchFamily="34" charset="0"/>
                  </a:rPr>
                  <a:t>Cost</a:t>
                </a:r>
              </a:p>
            </p:txBody>
          </p:sp>
          <p:pic>
            <p:nvPicPr>
              <p:cNvPr id="22" name="Graphic 21" descr="Money outline">
                <a:extLst>
                  <a:ext uri="{FF2B5EF4-FFF2-40B4-BE49-F238E27FC236}">
                    <a16:creationId xmlns:a16="http://schemas.microsoft.com/office/drawing/2014/main" id="{A148700C-20EA-4294-8A16-4AA9DBF937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9477" y="4457236"/>
                <a:ext cx="1220358" cy="1521615"/>
              </a:xfrm>
              <a:prstGeom prst="rect">
                <a:avLst/>
              </a:prstGeom>
            </p:spPr>
          </p:pic>
        </p:grpSp>
        <p:grpSp>
          <p:nvGrpSpPr>
            <p:cNvPr id="12" name="Group 11" descr="Time">
              <a:extLst>
                <a:ext uri="{FF2B5EF4-FFF2-40B4-BE49-F238E27FC236}">
                  <a16:creationId xmlns:a16="http://schemas.microsoft.com/office/drawing/2014/main" id="{12A7025E-CD28-40CD-BB7F-618FE26D7640}"/>
                </a:ext>
              </a:extLst>
            </p:cNvPr>
            <p:cNvGrpSpPr/>
            <p:nvPr/>
          </p:nvGrpSpPr>
          <p:grpSpPr>
            <a:xfrm>
              <a:off x="5646867" y="1735352"/>
              <a:ext cx="792452" cy="575625"/>
              <a:chOff x="5051573" y="542174"/>
              <a:chExt cx="2581317" cy="212578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62C292-5F51-420D-98FE-C05D2A8E6557}"/>
                  </a:ext>
                </a:extLst>
              </p:cNvPr>
              <p:cNvSpPr txBox="1"/>
              <p:nvPr/>
            </p:nvSpPr>
            <p:spPr>
              <a:xfrm>
                <a:off x="5051573" y="1228587"/>
                <a:ext cx="2581317" cy="14393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latin typeface="Raleway" panose="020B0503030101060003" pitchFamily="34" charset="0"/>
                  </a:rPr>
                  <a:t>Time</a:t>
                </a:r>
              </a:p>
            </p:txBody>
          </p:sp>
          <p:pic>
            <p:nvPicPr>
              <p:cNvPr id="20" name="Graphic 19" descr="Clock with solid fill">
                <a:extLst>
                  <a:ext uri="{FF2B5EF4-FFF2-40B4-BE49-F238E27FC236}">
                    <a16:creationId xmlns:a16="http://schemas.microsoft.com/office/drawing/2014/main" id="{0327B35F-3C96-4FFA-A399-A6C371711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26336" y="542174"/>
                <a:ext cx="1011706" cy="1011706"/>
              </a:xfrm>
              <a:prstGeom prst="rect">
                <a:avLst/>
              </a:prstGeom>
            </p:spPr>
          </p:pic>
        </p:grpSp>
        <p:grpSp>
          <p:nvGrpSpPr>
            <p:cNvPr id="13" name="Group 12" descr="Quality">
              <a:extLst>
                <a:ext uri="{FF2B5EF4-FFF2-40B4-BE49-F238E27FC236}">
                  <a16:creationId xmlns:a16="http://schemas.microsoft.com/office/drawing/2014/main" id="{24327EE7-A193-4915-B4D2-AC5C88FCE474}"/>
                </a:ext>
              </a:extLst>
            </p:cNvPr>
            <p:cNvGrpSpPr/>
            <p:nvPr/>
          </p:nvGrpSpPr>
          <p:grpSpPr>
            <a:xfrm>
              <a:off x="5566114" y="2528890"/>
              <a:ext cx="1022014" cy="671778"/>
              <a:chOff x="4788532" y="3472671"/>
              <a:chExt cx="3329086" cy="2480858"/>
            </a:xfrm>
          </p:grpSpPr>
          <p:pic>
            <p:nvPicPr>
              <p:cNvPr id="17" name="Graphic 16" descr="Clipboard Checked outline">
                <a:extLst>
                  <a:ext uri="{FF2B5EF4-FFF2-40B4-BE49-F238E27FC236}">
                    <a16:creationId xmlns:a16="http://schemas.microsoft.com/office/drawing/2014/main" id="{9F21ECFF-A365-4041-BDF5-A4B4FA02C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32037" y="3472671"/>
                <a:ext cx="1301799" cy="130179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8E58A-AF31-46D2-9684-14A56C4A02AD}"/>
                  </a:ext>
                </a:extLst>
              </p:cNvPr>
              <p:cNvSpPr txBox="1"/>
              <p:nvPr/>
            </p:nvSpPr>
            <p:spPr>
              <a:xfrm>
                <a:off x="4788532" y="4514166"/>
                <a:ext cx="3329086" cy="1439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rgbClr val="FFFFFF"/>
                    </a:solidFill>
                    <a:latin typeface="Raleway" panose="020B0503030101060003" pitchFamily="34" charset="0"/>
                  </a:rPr>
                  <a:t>Quality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B7B1F61-D738-4A7A-9ADA-8323611B82BA}"/>
                </a:ext>
              </a:extLst>
            </p:cNvPr>
            <p:cNvCxnSpPr>
              <a:cxnSpLocks/>
              <a:stCxn id="9" idx="0"/>
              <a:endCxn id="17" idx="0"/>
            </p:cNvCxnSpPr>
            <p:nvPr/>
          </p:nvCxnSpPr>
          <p:spPr>
            <a:xfrm>
              <a:off x="6022742" y="2206380"/>
              <a:ext cx="2150" cy="322507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526A8E1-1A83-4F37-BC19-180CEC20A1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484" y="2771623"/>
              <a:ext cx="316327" cy="32328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A3A9815-8092-4BAC-A814-2717D24E8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7051" y="2771623"/>
              <a:ext cx="326577" cy="322444"/>
            </a:xfrm>
            <a:prstGeom prst="straightConnector1">
              <a:avLst/>
            </a:prstGeom>
            <a:ln w="19050">
              <a:solidFill>
                <a:srgbClr val="FFFFFF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7270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3B2A-F449-439C-A2EA-5D181D74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412" y="274402"/>
            <a:ext cx="435302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Work Breakdown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B97D4-DAB8-47E3-992D-14380BE7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Work breakdown structure for a project to design an information interface for a new sales knowledge management system in an insurance company</a:t>
            </a:r>
          </a:p>
          <a:p>
            <a:endParaRPr lang="en-GB" dirty="0"/>
          </a:p>
        </p:txBody>
      </p:sp>
      <p:sp>
        <p:nvSpPr>
          <p:cNvPr id="70" name="Text Box 7" descr="3. Testing">
            <a:extLst>
              <a:ext uri="{FF2B5EF4-FFF2-40B4-BE49-F238E27FC236}">
                <a16:creationId xmlns:a16="http://schemas.microsoft.com/office/drawing/2014/main" id="{FCE958F0-99E4-4433-B31D-6B50848F3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258" y="4124380"/>
            <a:ext cx="1227138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latin typeface="Raleway" panose="020B0503030101060003" pitchFamily="34" charset="0"/>
              </a:rPr>
              <a:t>3. Testing</a:t>
            </a:r>
            <a:endParaRPr lang="en-US" sz="1600" dirty="0">
              <a:latin typeface="Raleway" panose="020B0503030101060003" pitchFamily="34" charset="0"/>
            </a:endParaRPr>
          </a:p>
        </p:txBody>
      </p:sp>
      <p:sp>
        <p:nvSpPr>
          <p:cNvPr id="68" name="Text Box 5" descr="1. Training">
            <a:extLst>
              <a:ext uri="{FF2B5EF4-FFF2-40B4-BE49-F238E27FC236}">
                <a16:creationId xmlns:a16="http://schemas.microsoft.com/office/drawing/2014/main" id="{8CCF588F-3081-4AD2-A560-D3AECAB3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648" y="4140255"/>
            <a:ext cx="1227138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latin typeface="Raleway" panose="020B0503030101060003" pitchFamily="34" charset="0"/>
              </a:rPr>
              <a:t>1. Training</a:t>
            </a:r>
            <a:endParaRPr lang="en-US" sz="1600" dirty="0">
              <a:latin typeface="Raleway" panose="020B0503030101060003" pitchFamily="34" charset="0"/>
            </a:endParaRPr>
          </a:p>
        </p:txBody>
      </p:sp>
      <p:sp>
        <p:nvSpPr>
          <p:cNvPr id="69" name="Text Box 6" descr="2. Installation">
            <a:extLst>
              <a:ext uri="{FF2B5EF4-FFF2-40B4-BE49-F238E27FC236}">
                <a16:creationId xmlns:a16="http://schemas.microsoft.com/office/drawing/2014/main" id="{AA6BD0A4-CB7E-46DD-B20E-77D65F0D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0531" y="4140255"/>
            <a:ext cx="1531939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latin typeface="Raleway" panose="020B0503030101060003" pitchFamily="34" charset="0"/>
              </a:rPr>
              <a:t>2. Installation</a:t>
            </a:r>
            <a:endParaRPr lang="en-US" sz="1600" dirty="0">
              <a:latin typeface="Raleway" panose="020B0503030101060003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41F23F4-5429-4A34-8CEE-21864CCC6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219312" y="-2628552"/>
            <a:ext cx="1123950" cy="272"/>
            <a:chOff x="1525" y="3651"/>
            <a:chExt cx="635" cy="272"/>
          </a:xfrm>
        </p:grpSpPr>
        <p:sp>
          <p:nvSpPr>
            <p:cNvPr id="64" name="Line 21">
              <a:extLst>
                <a:ext uri="{FF2B5EF4-FFF2-40B4-BE49-F238E27FC236}">
                  <a16:creationId xmlns:a16="http://schemas.microsoft.com/office/drawing/2014/main" id="{1AE84BE6-6D07-449C-8E26-33FAB81EAD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Line 22">
              <a:extLst>
                <a:ext uri="{FF2B5EF4-FFF2-40B4-BE49-F238E27FC236}">
                  <a16:creationId xmlns:a16="http://schemas.microsoft.com/office/drawing/2014/main" id="{548A6ACB-1AD6-45CE-B8D0-26EC74B41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365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6" name="Line 23">
              <a:extLst>
                <a:ext uri="{FF2B5EF4-FFF2-40B4-BE49-F238E27FC236}">
                  <a16:creationId xmlns:a16="http://schemas.microsoft.com/office/drawing/2014/main" id="{036C0D5D-211B-4312-8899-30559D295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7" name="Line 24">
              <a:extLst>
                <a:ext uri="{FF2B5EF4-FFF2-40B4-BE49-F238E27FC236}">
                  <a16:creationId xmlns:a16="http://schemas.microsoft.com/office/drawing/2014/main" id="{C7A9A681-39BF-4121-B1C6-8363BB66E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181266F-2A37-45D9-AAB3-8970FD561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649775" y="-2603152"/>
            <a:ext cx="1122363" cy="272"/>
            <a:chOff x="1525" y="3651"/>
            <a:chExt cx="635" cy="272"/>
          </a:xfrm>
        </p:grpSpPr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8DA22489-E485-4D5A-AD52-0DBD0B9A3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1" name="Line 27">
              <a:extLst>
                <a:ext uri="{FF2B5EF4-FFF2-40B4-BE49-F238E27FC236}">
                  <a16:creationId xmlns:a16="http://schemas.microsoft.com/office/drawing/2014/main" id="{5833B927-7381-4806-873B-0BD34A5AC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365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15C936C9-6DF8-4BD6-828A-5EB8019C9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3" name="Line 29">
              <a:extLst>
                <a:ext uri="{FF2B5EF4-FFF2-40B4-BE49-F238E27FC236}">
                  <a16:creationId xmlns:a16="http://schemas.microsoft.com/office/drawing/2014/main" id="{14A46989-454A-4059-9734-EA1F1C180C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9AAE23-BD82-4038-9301-771756A9F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529500" y="-2603152"/>
            <a:ext cx="1122363" cy="272"/>
            <a:chOff x="1525" y="3651"/>
            <a:chExt cx="635" cy="272"/>
          </a:xfrm>
        </p:grpSpPr>
        <p:sp>
          <p:nvSpPr>
            <p:cNvPr id="56" name="Line 31">
              <a:extLst>
                <a:ext uri="{FF2B5EF4-FFF2-40B4-BE49-F238E27FC236}">
                  <a16:creationId xmlns:a16="http://schemas.microsoft.com/office/drawing/2014/main" id="{0670FA75-C1DF-4435-AF8E-24F23806A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7" name="Line 32">
              <a:extLst>
                <a:ext uri="{FF2B5EF4-FFF2-40B4-BE49-F238E27FC236}">
                  <a16:creationId xmlns:a16="http://schemas.microsoft.com/office/drawing/2014/main" id="{FE37B736-4FC9-4201-8983-D5C9F3D57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6" y="3651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8" name="Line 33">
              <a:extLst>
                <a:ext uri="{FF2B5EF4-FFF2-40B4-BE49-F238E27FC236}">
                  <a16:creationId xmlns:a16="http://schemas.microsoft.com/office/drawing/2014/main" id="{58C6728F-3A98-4FCC-8878-675F57E489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9" name="Line 34">
              <a:extLst>
                <a:ext uri="{FF2B5EF4-FFF2-40B4-BE49-F238E27FC236}">
                  <a16:creationId xmlns:a16="http://schemas.microsoft.com/office/drawing/2014/main" id="{96A7AE29-AEB7-4A61-A5E4-1775DA3BC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5" y="3787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55" name="Text Box 4">
            <a:extLst>
              <a:ext uri="{FF2B5EF4-FFF2-40B4-BE49-F238E27FC236}">
                <a16:creationId xmlns:a16="http://schemas.microsoft.com/office/drawing/2014/main" id="{8263470B-D682-4088-AC5B-5ADEE14C6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907" y="3080874"/>
            <a:ext cx="397918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600" dirty="0">
                <a:latin typeface="Raleway" panose="020B0503030101060003" pitchFamily="34" charset="0"/>
              </a:rPr>
              <a:t>Design information interface for new sales knowledge management system</a:t>
            </a:r>
            <a:endParaRPr lang="en-US" sz="1600" dirty="0">
              <a:latin typeface="Raleway" panose="020B0503030101060003" pitchFamily="34" charset="0"/>
            </a:endParaRPr>
          </a:p>
        </p:txBody>
      </p:sp>
      <p:grpSp>
        <p:nvGrpSpPr>
          <p:cNvPr id="96" name="Group 95" descr="2. Installation">
            <a:extLst>
              <a:ext uri="{FF2B5EF4-FFF2-40B4-BE49-F238E27FC236}">
                <a16:creationId xmlns:a16="http://schemas.microsoft.com/office/drawing/2014/main" id="{D534B894-285E-4E21-A210-987352C7CB77}"/>
              </a:ext>
            </a:extLst>
          </p:cNvPr>
          <p:cNvGrpSpPr/>
          <p:nvPr/>
        </p:nvGrpSpPr>
        <p:grpSpPr>
          <a:xfrm>
            <a:off x="4176978" y="4478392"/>
            <a:ext cx="2447924" cy="1682646"/>
            <a:chOff x="3956037" y="4478391"/>
            <a:chExt cx="2447924" cy="1682646"/>
          </a:xfrm>
        </p:grpSpPr>
        <p:sp>
          <p:nvSpPr>
            <p:cNvPr id="44" name="Text Box 9">
              <a:extLst>
                <a:ext uri="{FF2B5EF4-FFF2-40B4-BE49-F238E27FC236}">
                  <a16:creationId xmlns:a16="http://schemas.microsoft.com/office/drawing/2014/main" id="{B5CC095E-811B-4FC0-A9E2-39FD757B2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037" y="5083819"/>
              <a:ext cx="1122362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600" dirty="0">
                  <a:latin typeface="Raleway" panose="020B0503030101060003" pitchFamily="34" charset="0"/>
                </a:rPr>
                <a:t>2.1 Install systems infra-structure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  <p:sp>
          <p:nvSpPr>
            <p:cNvPr id="46" name="Text Box 11">
              <a:extLst>
                <a:ext uri="{FF2B5EF4-FFF2-40B4-BE49-F238E27FC236}">
                  <a16:creationId xmlns:a16="http://schemas.microsoft.com/office/drawing/2014/main" id="{12A93DD7-6072-4395-9355-9803E6D22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999" y="5083819"/>
              <a:ext cx="1223962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1600" dirty="0">
                  <a:latin typeface="Raleway" panose="020B0503030101060003" pitchFamily="34" charset="0"/>
                </a:rPr>
                <a:t>2.2 Design initial screen interface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3EC71269-A382-4B5D-9D45-8158F924D90E}"/>
                </a:ext>
              </a:extLst>
            </p:cNvPr>
            <p:cNvCxnSpPr>
              <a:cxnSpLocks/>
              <a:stCxn id="69" idx="2"/>
              <a:endCxn id="44" idx="0"/>
            </p:cNvCxnSpPr>
            <p:nvPr/>
          </p:nvCxnSpPr>
          <p:spPr>
            <a:xfrm rot="5400000">
              <a:off x="4493676" y="4501934"/>
              <a:ext cx="605427" cy="55834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" name="Connector: Elbow 85">
              <a:extLst>
                <a:ext uri="{FF2B5EF4-FFF2-40B4-BE49-F238E27FC236}">
                  <a16:creationId xmlns:a16="http://schemas.microsoft.com/office/drawing/2014/main" id="{A336F499-FBE6-4E67-80D8-157E4E2A20CD}"/>
                </a:ext>
              </a:extLst>
            </p:cNvPr>
            <p:cNvCxnSpPr>
              <a:cxnSpLocks/>
              <a:stCxn id="69" idx="2"/>
              <a:endCxn id="46" idx="0"/>
            </p:cNvCxnSpPr>
            <p:nvPr/>
          </p:nvCxnSpPr>
          <p:spPr>
            <a:xfrm rot="16200000" flipH="1">
              <a:off x="5131057" y="4422895"/>
              <a:ext cx="605427" cy="7164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97" name="Group 96" descr="3. Testing">
            <a:extLst>
              <a:ext uri="{FF2B5EF4-FFF2-40B4-BE49-F238E27FC236}">
                <a16:creationId xmlns:a16="http://schemas.microsoft.com/office/drawing/2014/main" id="{B7CB2B99-A91C-426F-9840-9FBC49082B1F}"/>
              </a:ext>
            </a:extLst>
          </p:cNvPr>
          <p:cNvGrpSpPr/>
          <p:nvPr/>
        </p:nvGrpSpPr>
        <p:grpSpPr>
          <a:xfrm>
            <a:off x="6975792" y="4462517"/>
            <a:ext cx="2465414" cy="1698520"/>
            <a:chOff x="6711937" y="4462517"/>
            <a:chExt cx="2465414" cy="1698520"/>
          </a:xfrm>
        </p:grpSpPr>
        <p:sp>
          <p:nvSpPr>
            <p:cNvPr id="47" name="Text Box 12">
              <a:extLst>
                <a:ext uri="{FF2B5EF4-FFF2-40B4-BE49-F238E27FC236}">
                  <a16:creationId xmlns:a16="http://schemas.microsoft.com/office/drawing/2014/main" id="{35F5F95E-1E29-451C-B5DD-CF0F0443F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1937" y="5083819"/>
              <a:ext cx="1223962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Raleway" panose="020B0503030101060003" pitchFamily="34" charset="0"/>
                </a:rPr>
                <a:t>3.1 Test interface in pilot area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95281AE4-C62A-482E-9877-B3069F3AE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8137" y="5083819"/>
              <a:ext cx="1119214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Raleway" panose="020B0503030101060003" pitchFamily="34" charset="0"/>
                </a:rPr>
                <a:t>3.2 Modify interface</a:t>
              </a:r>
            </a:p>
            <a:p>
              <a:pPr algn="ctr"/>
              <a:endParaRPr lang="en-US" sz="1600" dirty="0">
                <a:latin typeface="Raleway" panose="020B0503030101060003" pitchFamily="34" charset="0"/>
              </a:endParaRPr>
            </a:p>
          </p:txBody>
        </p: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19086B79-AE50-4C80-A87C-A8D3DF0F6978}"/>
                </a:ext>
              </a:extLst>
            </p:cNvPr>
            <p:cNvCxnSpPr>
              <a:cxnSpLocks/>
              <a:stCxn id="70" idx="2"/>
              <a:endCxn id="47" idx="0"/>
            </p:cNvCxnSpPr>
            <p:nvPr/>
          </p:nvCxnSpPr>
          <p:spPr>
            <a:xfrm rot="5400000">
              <a:off x="7306570" y="4479867"/>
              <a:ext cx="621301" cy="58660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9807D145-0F0C-4DAE-84BC-69B2DA42255F}"/>
                </a:ext>
              </a:extLst>
            </p:cNvPr>
            <p:cNvCxnSpPr>
              <a:cxnSpLocks/>
              <a:stCxn id="70" idx="2"/>
              <a:endCxn id="48" idx="0"/>
            </p:cNvCxnSpPr>
            <p:nvPr/>
          </p:nvCxnSpPr>
          <p:spPr>
            <a:xfrm rot="16200000" flipH="1">
              <a:off x="7953482" y="4419556"/>
              <a:ext cx="621301" cy="70722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grpSp>
        <p:nvGrpSpPr>
          <p:cNvPr id="91" name="Group 90" descr="1. Training">
            <a:extLst>
              <a:ext uri="{FF2B5EF4-FFF2-40B4-BE49-F238E27FC236}">
                <a16:creationId xmlns:a16="http://schemas.microsoft.com/office/drawing/2014/main" id="{C8BEC6BD-C492-4954-94B5-3CF414AD1B82}"/>
              </a:ext>
            </a:extLst>
          </p:cNvPr>
          <p:cNvGrpSpPr/>
          <p:nvPr/>
        </p:nvGrpSpPr>
        <p:grpSpPr>
          <a:xfrm>
            <a:off x="432760" y="4478393"/>
            <a:ext cx="3346924" cy="1693742"/>
            <a:chOff x="432760" y="4478393"/>
            <a:chExt cx="3346924" cy="1693742"/>
          </a:xfrm>
        </p:grpSpPr>
        <p:sp>
          <p:nvSpPr>
            <p:cNvPr id="43" name="Text Box 8">
              <a:extLst>
                <a:ext uri="{FF2B5EF4-FFF2-40B4-BE49-F238E27FC236}">
                  <a16:creationId xmlns:a16="http://schemas.microsoft.com/office/drawing/2014/main" id="{98BC6A2F-6A8C-478A-A18D-F1D7722623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760" y="5094917"/>
              <a:ext cx="1069670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Raleway" panose="020B0503030101060003" pitchFamily="34" charset="0"/>
                </a:rPr>
                <a:t>1.1 Form and train user group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  <p:sp>
          <p:nvSpPr>
            <p:cNvPr id="45" name="Text Box 10">
              <a:extLst>
                <a:ext uri="{FF2B5EF4-FFF2-40B4-BE49-F238E27FC236}">
                  <a16:creationId xmlns:a16="http://schemas.microsoft.com/office/drawing/2014/main" id="{A9CB3D5E-8D4D-4F7E-9CE2-F0B3F57A6D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357" y="5094917"/>
              <a:ext cx="991038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Raleway" panose="020B0503030101060003" pitchFamily="34" charset="0"/>
                </a:rPr>
                <a:t>1.2 Specify sales training</a:t>
              </a:r>
              <a:endParaRPr lang="en-US" sz="1600" dirty="0">
                <a:latin typeface="Raleway" panose="020B0503030101060003" pitchFamily="34" charset="0"/>
              </a:endParaRPr>
            </a:p>
          </p:txBody>
        </p: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2F5A517A-FFCB-4DE8-BC25-7A86C4ABA016}"/>
                </a:ext>
              </a:extLst>
            </p:cNvPr>
            <p:cNvCxnSpPr>
              <a:cxnSpLocks/>
              <a:stCxn id="68" idx="2"/>
              <a:endCxn id="43" idx="0"/>
            </p:cNvCxnSpPr>
            <p:nvPr/>
          </p:nvCxnSpPr>
          <p:spPr>
            <a:xfrm rot="5400000">
              <a:off x="1216144" y="4229844"/>
              <a:ext cx="616524" cy="111362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" name="Connector: Elbow 78">
              <a:extLst>
                <a:ext uri="{FF2B5EF4-FFF2-40B4-BE49-F238E27FC236}">
                  <a16:creationId xmlns:a16="http://schemas.microsoft.com/office/drawing/2014/main" id="{9F574362-5214-4953-8067-170A687D0B0C}"/>
                </a:ext>
              </a:extLst>
            </p:cNvPr>
            <p:cNvCxnSpPr>
              <a:cxnSpLocks/>
              <a:stCxn id="68" idx="2"/>
              <a:endCxn id="45" idx="0"/>
            </p:cNvCxnSpPr>
            <p:nvPr/>
          </p:nvCxnSpPr>
          <p:spPr>
            <a:xfrm rot="5400000">
              <a:off x="1772285" y="4785985"/>
              <a:ext cx="616524" cy="134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7" name="Text Box 10">
              <a:extLst>
                <a:ext uri="{FF2B5EF4-FFF2-40B4-BE49-F238E27FC236}">
                  <a16:creationId xmlns:a16="http://schemas.microsoft.com/office/drawing/2014/main" id="{3A52588A-071A-47E9-8A9C-51A57291E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7322" y="5094917"/>
              <a:ext cx="1122362" cy="1077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dirty="0">
                  <a:latin typeface="Raleway" panose="020B0503030101060003" pitchFamily="34" charset="0"/>
                </a:rPr>
                <a:t>1.3 Roll[out training</a:t>
              </a:r>
            </a:p>
            <a:p>
              <a:pPr algn="ctr"/>
              <a:endParaRPr lang="en-US" sz="1600" dirty="0">
                <a:latin typeface="Raleway" panose="020B0503030101060003" pitchFamily="34" charset="0"/>
              </a:endParaRPr>
            </a:p>
          </p:txBody>
        </p:sp>
        <p:cxnSp>
          <p:nvCxnSpPr>
            <p:cNvPr id="81" name="Connector: Elbow 80">
              <a:extLst>
                <a:ext uri="{FF2B5EF4-FFF2-40B4-BE49-F238E27FC236}">
                  <a16:creationId xmlns:a16="http://schemas.microsoft.com/office/drawing/2014/main" id="{CB23540E-A3BF-43B6-ABF7-8707FFF7BBFF}"/>
                </a:ext>
              </a:extLst>
            </p:cNvPr>
            <p:cNvCxnSpPr>
              <a:cxnSpLocks/>
              <a:stCxn id="68" idx="2"/>
              <a:endCxn id="77" idx="0"/>
            </p:cNvCxnSpPr>
            <p:nvPr/>
          </p:nvCxnSpPr>
          <p:spPr>
            <a:xfrm rot="16200000" flipH="1">
              <a:off x="2341598" y="4218012"/>
              <a:ext cx="616524" cy="113728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04FC5BDE-2D0C-44A0-8DD2-9178FF438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5" idx="2"/>
            <a:endCxn id="68" idx="0"/>
          </p:cNvCxnSpPr>
          <p:nvPr/>
        </p:nvCxnSpPr>
        <p:spPr>
          <a:xfrm rot="5400000">
            <a:off x="3451556" y="2295310"/>
            <a:ext cx="474606" cy="321528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D91C6B49-F180-43AF-B060-71B4F2E60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5" idx="2"/>
            <a:endCxn id="70" idx="0"/>
          </p:cNvCxnSpPr>
          <p:nvPr/>
        </p:nvCxnSpPr>
        <p:spPr>
          <a:xfrm rot="16200000" flipH="1">
            <a:off x="6503799" y="2458351"/>
            <a:ext cx="458731" cy="287332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515B9812-150A-4924-ACEF-2AA466C77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5" idx="2"/>
            <a:endCxn id="69" idx="0"/>
          </p:cNvCxnSpPr>
          <p:nvPr/>
        </p:nvCxnSpPr>
        <p:spPr>
          <a:xfrm rot="5400000">
            <a:off x="5059198" y="3902952"/>
            <a:ext cx="474606" cy="127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93" name="Group 92" descr="Project Start Up, Integrated Planning, Managing Deployment, and Monitoring &amp; controlling processes and Project Close">
            <a:extLst>
              <a:ext uri="{FF2B5EF4-FFF2-40B4-BE49-F238E27FC236}">
                <a16:creationId xmlns:a16="http://schemas.microsoft.com/office/drawing/2014/main" id="{816BFC41-FE07-4E14-88FA-14D9EB8DF033}"/>
              </a:ext>
            </a:extLst>
          </p:cNvPr>
          <p:cNvGrpSpPr/>
          <p:nvPr/>
        </p:nvGrpSpPr>
        <p:grpSpPr>
          <a:xfrm>
            <a:off x="1634247" y="31545"/>
            <a:ext cx="2947285" cy="1540080"/>
            <a:chOff x="1634247" y="31545"/>
            <a:chExt cx="2947285" cy="1540080"/>
          </a:xfrm>
        </p:grpSpPr>
        <p:grpSp>
          <p:nvGrpSpPr>
            <p:cNvPr id="94" name="Group 93" descr="PMI's 5 process groups: Initiating Processes, Planning Processes, Executing Processes and Monitoring &amp; controlling processes and Closing processes">
              <a:extLst>
                <a:ext uri="{FF2B5EF4-FFF2-40B4-BE49-F238E27FC236}">
                  <a16:creationId xmlns:a16="http://schemas.microsoft.com/office/drawing/2014/main" id="{D86A73A0-8D1D-46F2-9E79-69BC1953F667}"/>
                </a:ext>
              </a:extLst>
            </p:cNvPr>
            <p:cNvGrpSpPr/>
            <p:nvPr/>
          </p:nvGrpSpPr>
          <p:grpSpPr>
            <a:xfrm>
              <a:off x="1984553" y="31545"/>
              <a:ext cx="2288996" cy="1540080"/>
              <a:chOff x="1790502" y="2216740"/>
              <a:chExt cx="3750569" cy="2335351"/>
            </a:xfrm>
          </p:grpSpPr>
          <p:pic>
            <p:nvPicPr>
              <p:cNvPr id="103" name="Picture 102" descr="Project">
                <a:extLst>
                  <a:ext uri="{FF2B5EF4-FFF2-40B4-BE49-F238E27FC236}">
                    <a16:creationId xmlns:a16="http://schemas.microsoft.com/office/drawing/2014/main" id="{DD337FF4-9F6C-418C-BA57-6E726A6A97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0502" y="2233052"/>
                <a:ext cx="3750569" cy="2319039"/>
              </a:xfrm>
              <a:prstGeom prst="rect">
                <a:avLst/>
              </a:prstGeom>
            </p:spPr>
          </p:pic>
          <p:grpSp>
            <p:nvGrpSpPr>
              <p:cNvPr id="104" name="Group 103" descr="Executing Processes">
                <a:extLst>
                  <a:ext uri="{FF2B5EF4-FFF2-40B4-BE49-F238E27FC236}">
                    <a16:creationId xmlns:a16="http://schemas.microsoft.com/office/drawing/2014/main" id="{2B9E8E56-1436-419D-A8D8-575F6FFCEC0C}"/>
                  </a:ext>
                </a:extLst>
              </p:cNvPr>
              <p:cNvGrpSpPr/>
              <p:nvPr/>
            </p:nvGrpSpPr>
            <p:grpSpPr>
              <a:xfrm>
                <a:off x="2814937" y="3476111"/>
                <a:ext cx="1715084" cy="1000265"/>
                <a:chOff x="4963006" y="4239445"/>
                <a:chExt cx="2948680" cy="2333415"/>
              </a:xfrm>
            </p:grpSpPr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6AF12094-D34B-4C4D-819B-D15FBDB9FC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 flipV="1">
                  <a:off x="4963006" y="4239445"/>
                  <a:ext cx="2948680" cy="2271806"/>
                </a:xfrm>
                <a:prstGeom prst="rect">
                  <a:avLst/>
                </a:prstGeom>
              </p:spPr>
            </p:pic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E0D678D1-A225-4F19-9A23-D9D627E70A52}"/>
                    </a:ext>
                  </a:extLst>
                </p:cNvPr>
                <p:cNvSpPr txBox="1"/>
                <p:nvPr/>
              </p:nvSpPr>
              <p:spPr>
                <a:xfrm>
                  <a:off x="5280673" y="5375255"/>
                  <a:ext cx="2500037" cy="11976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1" dirty="0">
                      <a:solidFill>
                        <a:schemeClr val="accent6"/>
                      </a:solidFill>
                      <a:latin typeface="Raleway" panose="020B0503030101060003" pitchFamily="34" charset="0"/>
                    </a:rPr>
                    <a:t>Managing Deployment</a:t>
                  </a:r>
                </a:p>
              </p:txBody>
            </p:sp>
          </p:grp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2E92DDD-E8E7-4647-806C-6F2BD59238EF}"/>
                  </a:ext>
                </a:extLst>
              </p:cNvPr>
              <p:cNvSpPr txBox="1"/>
              <p:nvPr/>
            </p:nvSpPr>
            <p:spPr>
              <a:xfrm>
                <a:off x="2492911" y="2216740"/>
                <a:ext cx="2291822" cy="51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Monitoring &amp; </a:t>
                </a:r>
              </a:p>
              <a:p>
                <a:pPr algn="ctr"/>
                <a:r>
                  <a:rPr lang="en-GB" sz="8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  <a:latin typeface="Raleway" panose="020B0503030101060003" pitchFamily="34" charset="0"/>
                  </a:rPr>
                  <a:t>Controlling Processes</a:t>
                </a:r>
              </a:p>
            </p:txBody>
          </p:sp>
        </p:grpSp>
        <p:sp>
          <p:nvSpPr>
            <p:cNvPr id="95" name="Arrow: Right 94" descr="Closing processes">
              <a:extLst>
                <a:ext uri="{FF2B5EF4-FFF2-40B4-BE49-F238E27FC236}">
                  <a16:creationId xmlns:a16="http://schemas.microsoft.com/office/drawing/2014/main" id="{81123925-239E-4E54-B0CB-EB51F4A15FE2}"/>
                </a:ext>
              </a:extLst>
            </p:cNvPr>
            <p:cNvSpPr/>
            <p:nvPr/>
          </p:nvSpPr>
          <p:spPr>
            <a:xfrm>
              <a:off x="3773969" y="565443"/>
              <a:ext cx="807563" cy="504065"/>
            </a:xfrm>
            <a:prstGeom prst="rightArrow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  <p:sp>
          <p:nvSpPr>
            <p:cNvPr id="98" name="TextBox 97" descr="Closing processes">
              <a:extLst>
                <a:ext uri="{FF2B5EF4-FFF2-40B4-BE49-F238E27FC236}">
                  <a16:creationId xmlns:a16="http://schemas.microsoft.com/office/drawing/2014/main" id="{5BA60DC7-6CFD-4F0A-B2EC-258B605F9D11}"/>
                </a:ext>
              </a:extLst>
            </p:cNvPr>
            <p:cNvSpPr txBox="1"/>
            <p:nvPr/>
          </p:nvSpPr>
          <p:spPr>
            <a:xfrm>
              <a:off x="3745390" y="647279"/>
              <a:ext cx="718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Project Close</a:t>
              </a:r>
            </a:p>
          </p:txBody>
        </p:sp>
        <p:sp>
          <p:nvSpPr>
            <p:cNvPr id="99" name="Arrow: Right 98" descr="Closing processes">
              <a:extLst>
                <a:ext uri="{FF2B5EF4-FFF2-40B4-BE49-F238E27FC236}">
                  <a16:creationId xmlns:a16="http://schemas.microsoft.com/office/drawing/2014/main" id="{9FED1A0E-E480-4F1D-8ED2-B54425A9D522}"/>
                </a:ext>
              </a:extLst>
            </p:cNvPr>
            <p:cNvSpPr/>
            <p:nvPr/>
          </p:nvSpPr>
          <p:spPr>
            <a:xfrm>
              <a:off x="1662826" y="547646"/>
              <a:ext cx="807563" cy="504065"/>
            </a:xfrm>
            <a:prstGeom prst="rightArrow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0"/>
            </a:p>
          </p:txBody>
        </p:sp>
        <p:sp>
          <p:nvSpPr>
            <p:cNvPr id="100" name="TextBox 99" descr="Closing processes">
              <a:extLst>
                <a:ext uri="{FF2B5EF4-FFF2-40B4-BE49-F238E27FC236}">
                  <a16:creationId xmlns:a16="http://schemas.microsoft.com/office/drawing/2014/main" id="{7101F02B-581D-411B-AB21-21D55678AA2E}"/>
                </a:ext>
              </a:extLst>
            </p:cNvPr>
            <p:cNvSpPr txBox="1"/>
            <p:nvPr/>
          </p:nvSpPr>
          <p:spPr>
            <a:xfrm>
              <a:off x="1634247" y="629482"/>
              <a:ext cx="718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Project Start Up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3DE85E43-9D42-4D8B-897E-B440130F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26982" y="236841"/>
              <a:ext cx="1380191" cy="785281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F2DDDB2-4836-4647-901B-FA772DA10DDF}"/>
                </a:ext>
              </a:extLst>
            </p:cNvPr>
            <p:cNvSpPr txBox="1"/>
            <p:nvPr/>
          </p:nvSpPr>
          <p:spPr>
            <a:xfrm>
              <a:off x="2667699" y="186043"/>
              <a:ext cx="9655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b="1" dirty="0">
                  <a:solidFill>
                    <a:schemeClr val="accent6"/>
                  </a:solidFill>
                  <a:latin typeface="Raleway" panose="020B0503030101060003" pitchFamily="34" charset="0"/>
                </a:rPr>
                <a:t>Integrated Planning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7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8" grpId="0" animBg="1"/>
      <p:bldP spid="69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0C14-B724-4A3C-80E0-D7F2C9FF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9" y="61307"/>
            <a:ext cx="7535026" cy="1102478"/>
          </a:xfrm>
        </p:spPr>
        <p:txBody>
          <a:bodyPr>
            <a:normAutofit fontScale="90000"/>
          </a:bodyPr>
          <a:lstStyle/>
          <a:p>
            <a:r>
              <a:rPr lang="en-GB" dirty="0"/>
              <a:t>WBS Example: </a:t>
            </a:r>
            <a:br>
              <a:rPr lang="en-GB" dirty="0"/>
            </a:br>
            <a:r>
              <a:rPr lang="en-GB" dirty="0"/>
              <a:t>House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4164-B644-41AE-876F-36F90677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11" y="1825625"/>
            <a:ext cx="3496235" cy="4029334"/>
          </a:xfrm>
        </p:spPr>
        <p:txBody>
          <a:bodyPr>
            <a:normAutofit/>
          </a:bodyPr>
          <a:lstStyle/>
          <a:p>
            <a:r>
              <a:rPr lang="en-GB" dirty="0"/>
              <a:t>Aim is to scope the project into manageable work packages</a:t>
            </a:r>
          </a:p>
          <a:p>
            <a:endParaRPr lang="en-GB" dirty="0"/>
          </a:p>
          <a:p>
            <a:r>
              <a:rPr lang="en-GB" dirty="0"/>
              <a:t>Numbering shows the Parent task and the hierarchy</a:t>
            </a:r>
          </a:p>
        </p:txBody>
      </p:sp>
      <p:graphicFrame>
        <p:nvGraphicFramePr>
          <p:cNvPr id="104" name="Diagram 103" descr="Work breakdown structure&#10;1.0 House Construction&#10;1.1 Planning&#10;1.1.1. Enlist an architect&#10;1.1.2. Finalise blueprint design&#10;1.1.3. Obtain planning permission&#10;1.2     External Construction&#10;1.2.1. Lay Foundations&#10;1.2.2. Construct external walls&#10;1.2.3. Construct roof&#10;1.3      Internal Construction&#10;1.3.1. Construct internal walls&#10;1.3.2. Lay flooring&#10;1.3.3. Fit ceilings&#10;1.3.4. Fit  windows and doors&#10;1.3.5. Install stairs&#10;1.4. Services&#10;1.4.1. Install plumbing&#10;1.4.2. Install electrics: power and lighting&#10;1.4.3. Install heating and air conditioning&#10;1.5. Decoration&#10;1.5.1. Plaster and paint walls&#10;1.5.2. Lay floor  coverings&#10;1.5.3. Install kitchen&#10;1.5.4. Complete bathrooms&#10;1.5.5. Furnish the house&#10;">
            <a:extLst>
              <a:ext uri="{FF2B5EF4-FFF2-40B4-BE49-F238E27FC236}">
                <a16:creationId xmlns:a16="http://schemas.microsoft.com/office/drawing/2014/main" id="{7CE95D7B-3394-4EB8-A118-3EC32D717A36}"/>
              </a:ext>
            </a:extLst>
          </p:cNvPr>
          <p:cNvGraphicFramePr/>
          <p:nvPr/>
        </p:nvGraphicFramePr>
        <p:xfrm>
          <a:off x="-1142995" y="1163784"/>
          <a:ext cx="11471564" cy="5964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3592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0C14-B724-4A3C-80E0-D7F2C9FF8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9" y="61307"/>
            <a:ext cx="7535026" cy="1102478"/>
          </a:xfrm>
        </p:spPr>
        <p:txBody>
          <a:bodyPr>
            <a:normAutofit fontScale="90000"/>
          </a:bodyPr>
          <a:lstStyle/>
          <a:p>
            <a:r>
              <a:rPr lang="en-GB" dirty="0"/>
              <a:t>PBS Example: </a:t>
            </a:r>
            <a:br>
              <a:rPr lang="en-GB" dirty="0"/>
            </a:br>
            <a:r>
              <a:rPr lang="en-GB" dirty="0"/>
              <a:t>House Construction</a:t>
            </a:r>
          </a:p>
        </p:txBody>
      </p:sp>
      <p:graphicFrame>
        <p:nvGraphicFramePr>
          <p:cNvPr id="5" name="Diagram 4" descr="Product breakdown">
            <a:extLst>
              <a:ext uri="{FF2B5EF4-FFF2-40B4-BE49-F238E27FC236}">
                <a16:creationId xmlns:a16="http://schemas.microsoft.com/office/drawing/2014/main" id="{CA70F461-6829-421F-940E-63AD38D06F00}"/>
              </a:ext>
            </a:extLst>
          </p:cNvPr>
          <p:cNvGraphicFramePr/>
          <p:nvPr/>
        </p:nvGraphicFramePr>
        <p:xfrm>
          <a:off x="-1142995" y="1201359"/>
          <a:ext cx="11471564" cy="613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C4164-B644-41AE-876F-36F906773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411" y="1825625"/>
            <a:ext cx="3496235" cy="2201769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Product Breakdown is used in manufacturing and system type projects – focus on </a:t>
            </a:r>
            <a:r>
              <a:rPr lang="en-GB" sz="2800" b="1" dirty="0">
                <a:solidFill>
                  <a:srgbClr val="C00000"/>
                </a:solidFill>
              </a:rPr>
              <a:t>WHAT</a:t>
            </a:r>
          </a:p>
          <a:p>
            <a:r>
              <a:rPr lang="en-GB" dirty="0"/>
              <a:t>Scope the product to be produced by the project</a:t>
            </a:r>
          </a:p>
        </p:txBody>
      </p:sp>
    </p:spTree>
    <p:extLst>
      <p:ext uri="{BB962C8B-B14F-4D97-AF65-F5344CB8AC3E}">
        <p14:creationId xmlns:p14="http://schemas.microsoft.com/office/powerpoint/2010/main" val="373892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0C73-9178-47F2-B78D-E1975BE77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Estimating Durations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8D8EDEF-B577-4013-8900-0856DCBAE1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38988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Ballpark – </a:t>
            </a:r>
            <a:r>
              <a:rPr lang="en-US" dirty="0"/>
              <a:t>made only when vague information exists and when all details of the work have yet to be decided.</a:t>
            </a:r>
          </a:p>
          <a:p>
            <a:r>
              <a:rPr lang="en-US" b="1" dirty="0"/>
              <a:t>Analogy-</a:t>
            </a:r>
            <a:r>
              <a:rPr lang="en-US" dirty="0"/>
              <a:t>  uses actual cost of a previous , similar project as a basis for current project. </a:t>
            </a:r>
          </a:p>
          <a:p>
            <a:r>
              <a:rPr lang="en-US" b="1" dirty="0"/>
              <a:t>Parametric-</a:t>
            </a:r>
            <a:r>
              <a:rPr lang="en-US" dirty="0"/>
              <a:t> this involves using project characteristics such as weight, volume, lines of software code, hours of contact and so on to predict project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Three Point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T" dirty="0"/>
              <a:t>• </a:t>
            </a:r>
            <a:r>
              <a:rPr lang="en-TT" b="1" dirty="0"/>
              <a:t>Most likely (</a:t>
            </a:r>
            <a:r>
              <a:rPr lang="en-TT" b="1" dirty="0" err="1"/>
              <a:t>cM</a:t>
            </a:r>
            <a:r>
              <a:rPr lang="en-TT" b="1" dirty="0"/>
              <a:t>)- </a:t>
            </a:r>
            <a:r>
              <a:rPr lang="en-TT" dirty="0"/>
              <a:t>The cost of the activity, based on realistic effort assessment for the required work and any predicted expenses.</a:t>
            </a:r>
          </a:p>
          <a:p>
            <a:pPr marL="0" indent="0">
              <a:buNone/>
            </a:pPr>
            <a:r>
              <a:rPr lang="en-TT" dirty="0"/>
              <a:t>• </a:t>
            </a:r>
            <a:r>
              <a:rPr lang="en-TT" b="1" dirty="0"/>
              <a:t>Optimistic (</a:t>
            </a:r>
            <a:r>
              <a:rPr lang="en-TT" b="1" dirty="0" err="1"/>
              <a:t>cO</a:t>
            </a:r>
            <a:r>
              <a:rPr lang="en-TT" b="1" dirty="0"/>
              <a:t>)- </a:t>
            </a:r>
            <a:r>
              <a:rPr lang="en-TT" dirty="0"/>
              <a:t>The activity cost based on analysis of the best-case scenario for the activity.</a:t>
            </a:r>
          </a:p>
          <a:p>
            <a:pPr marL="0" indent="0">
              <a:buNone/>
            </a:pPr>
            <a:r>
              <a:rPr lang="en-TT" dirty="0"/>
              <a:t>• </a:t>
            </a:r>
            <a:r>
              <a:rPr lang="en-TT" b="1" dirty="0"/>
              <a:t>Pessimistic (</a:t>
            </a:r>
            <a:r>
              <a:rPr lang="en-TT" b="1" dirty="0" err="1"/>
              <a:t>cP</a:t>
            </a:r>
            <a:r>
              <a:rPr lang="en-TT" b="1" dirty="0"/>
              <a:t>)- </a:t>
            </a:r>
            <a:r>
              <a:rPr lang="en-TT" dirty="0"/>
              <a:t>The activity cost based on analysis of the worst-case scenario for the activity</a:t>
            </a:r>
          </a:p>
        </p:txBody>
      </p:sp>
    </p:spTree>
    <p:extLst>
      <p:ext uri="{BB962C8B-B14F-4D97-AF65-F5344CB8AC3E}">
        <p14:creationId xmlns:p14="http://schemas.microsoft.com/office/powerpoint/2010/main" val="33932890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774998"/>
            <a:ext cx="7886700" cy="5678338"/>
          </a:xfrm>
        </p:spPr>
        <p:txBody>
          <a:bodyPr/>
          <a:lstStyle/>
          <a:p>
            <a:r>
              <a:rPr lang="en-TT" dirty="0"/>
              <a:t>Triangular Distribution. </a:t>
            </a:r>
          </a:p>
          <a:p>
            <a:pPr marL="457200" lvl="1" indent="0">
              <a:buNone/>
            </a:pPr>
            <a:r>
              <a:rPr lang="en-TT" dirty="0" err="1"/>
              <a:t>cE</a:t>
            </a:r>
            <a:r>
              <a:rPr lang="en-TT" dirty="0"/>
              <a:t> = (</a:t>
            </a:r>
            <a:r>
              <a:rPr lang="en-TT" dirty="0" err="1"/>
              <a:t>cO</a:t>
            </a:r>
            <a:r>
              <a:rPr lang="en-TT" dirty="0"/>
              <a:t> + </a:t>
            </a:r>
            <a:r>
              <a:rPr lang="en-TT" dirty="0" err="1"/>
              <a:t>cM</a:t>
            </a:r>
            <a:r>
              <a:rPr lang="en-TT" dirty="0"/>
              <a:t> + </a:t>
            </a:r>
            <a:r>
              <a:rPr lang="en-TT" dirty="0" err="1"/>
              <a:t>cP</a:t>
            </a:r>
            <a:r>
              <a:rPr lang="en-TT" dirty="0"/>
              <a:t>) / 3</a:t>
            </a:r>
          </a:p>
          <a:p>
            <a:pPr marL="0" indent="0">
              <a:buNone/>
            </a:pPr>
            <a:endParaRPr lang="en-TT" dirty="0"/>
          </a:p>
          <a:p>
            <a:r>
              <a:rPr lang="en-TT" dirty="0"/>
              <a:t>PERT Estimate</a:t>
            </a:r>
          </a:p>
          <a:p>
            <a:pPr marL="0" indent="0">
              <a:buNone/>
            </a:pPr>
            <a:r>
              <a:rPr lang="en-TT" dirty="0"/>
              <a:t>     </a:t>
            </a:r>
            <a:r>
              <a:rPr lang="en-TT" dirty="0" err="1"/>
              <a:t>cE</a:t>
            </a:r>
            <a:r>
              <a:rPr lang="en-TT" dirty="0"/>
              <a:t> = (</a:t>
            </a:r>
            <a:r>
              <a:rPr lang="en-TT" dirty="0" err="1"/>
              <a:t>cO</a:t>
            </a:r>
            <a:r>
              <a:rPr lang="en-TT" dirty="0"/>
              <a:t> + 4cM + </a:t>
            </a:r>
            <a:r>
              <a:rPr lang="en-TT" dirty="0" err="1"/>
              <a:t>cP</a:t>
            </a:r>
            <a:r>
              <a:rPr lang="en-TT" dirty="0"/>
              <a:t>) / 6</a:t>
            </a:r>
          </a:p>
          <a:p>
            <a:pPr marL="0" indent="0">
              <a:buNone/>
            </a:pPr>
            <a:endParaRPr lang="en-TT" dirty="0"/>
          </a:p>
          <a:p>
            <a:pPr marL="0" indent="0">
              <a:buNone/>
            </a:pPr>
            <a:r>
              <a:rPr lang="en-TT" sz="2400" dirty="0"/>
              <a:t>Example- Estimating Durations: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C7B35-B71B-4CA5-BF2B-1B40FD3E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4437112"/>
            <a:ext cx="685086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738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1847528" y="274638"/>
            <a:ext cx="7906072" cy="1143000"/>
          </a:xfrm>
        </p:spPr>
        <p:txBody>
          <a:bodyPr/>
          <a:lstStyle/>
          <a:p>
            <a:r>
              <a:rPr lang="en-US" altLang="en-US" dirty="0"/>
              <a:t>Approaches to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35560" y="1600201"/>
            <a:ext cx="761804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Top-Down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Bottom-Up</a:t>
            </a:r>
          </a:p>
        </p:txBody>
      </p:sp>
    </p:spTree>
    <p:extLst>
      <p:ext uri="{BB962C8B-B14F-4D97-AF65-F5344CB8AC3E}">
        <p14:creationId xmlns:p14="http://schemas.microsoft.com/office/powerpoint/2010/main" val="15857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5B6B1-6896-4FE4-81E0-1A6C60FCD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Why Integrated Planning?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0A960-80F0-4A4E-89D8-FFDC818BF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6130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altLang="en-US"/>
              <a:t>Top-Down Estimating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61134" y="1295400"/>
            <a:ext cx="9349666" cy="5257800"/>
          </a:xfrm>
        </p:spPr>
        <p:txBody>
          <a:bodyPr/>
          <a:lstStyle/>
          <a:p>
            <a:r>
              <a:rPr lang="en-US" altLang="en-US" dirty="0"/>
              <a:t>Senior management sets budget</a:t>
            </a:r>
          </a:p>
          <a:p>
            <a:r>
              <a:rPr lang="en-US" altLang="en-US" dirty="0"/>
              <a:t>These are often fixed before detailed planning has taken place</a:t>
            </a:r>
          </a:p>
          <a:p>
            <a:r>
              <a:rPr lang="en-US" altLang="en-US" dirty="0"/>
              <a:t>The trigger is usually the strategic long term plan in response to their perception of organization’s goals and objectives</a:t>
            </a:r>
          </a:p>
          <a:p>
            <a:r>
              <a:rPr lang="en-US" altLang="en-US" dirty="0"/>
              <a:t>Major drawback is that the budget is rooted in senior management’s limited knowledge of specifics of the project</a:t>
            </a:r>
          </a:p>
          <a:p>
            <a:r>
              <a:rPr lang="en-US" altLang="en-US" dirty="0"/>
              <a:t>Detailed information is not available when preparing long term plan</a:t>
            </a:r>
          </a:p>
        </p:txBody>
      </p:sp>
    </p:spTree>
    <p:extLst>
      <p:ext uri="{BB962C8B-B14F-4D97-AF65-F5344CB8AC3E}">
        <p14:creationId xmlns:p14="http://schemas.microsoft.com/office/powerpoint/2010/main" val="584610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Bottom-Up Estimation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48070" y="1600200"/>
            <a:ext cx="956273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Estimating </a:t>
            </a:r>
            <a:r>
              <a:rPr lang="en-US" altLang="en-US" b="1" dirty="0">
                <a:solidFill>
                  <a:srgbClr val="FF0000"/>
                </a:solidFill>
              </a:rPr>
              <a:t>cost of individual work items </a:t>
            </a:r>
            <a:r>
              <a:rPr lang="en-US" altLang="en-US" dirty="0"/>
              <a:t>then rolling up the individual estimates to get a project total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begins at the lowest level of detail and is gradually extended up through the WBS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only take place when a good project specification exists and a task list is compiled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Basically it utilize the WBS to develop a Cost Breakdown Structure (CBS)</a:t>
            </a:r>
          </a:p>
        </p:txBody>
      </p:sp>
    </p:spTree>
    <p:extLst>
      <p:ext uri="{BB962C8B-B14F-4D97-AF65-F5344CB8AC3E}">
        <p14:creationId xmlns:p14="http://schemas.microsoft.com/office/powerpoint/2010/main" val="1248597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Bottom Up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4" t="40407" r="21297" b="15819"/>
          <a:stretch>
            <a:fillRect/>
          </a:stretch>
        </p:blipFill>
        <p:spPr>
          <a:xfrm>
            <a:off x="1981200" y="1905000"/>
            <a:ext cx="8153400" cy="4038600"/>
          </a:xfrm>
        </p:spPr>
      </p:pic>
    </p:spTree>
    <p:extLst>
      <p:ext uri="{BB962C8B-B14F-4D97-AF65-F5344CB8AC3E}">
        <p14:creationId xmlns:p14="http://schemas.microsoft.com/office/powerpoint/2010/main" val="1476719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0D0E-2C43-425B-9608-503C142CA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763" y="782470"/>
            <a:ext cx="9089238" cy="238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61D48"/>
                </a:solidFill>
              </a:rPr>
              <a:t>BREAK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ED6930DD-EA93-42B7-94BA-496F6DD05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0665" y="3327590"/>
            <a:ext cx="8951180" cy="3206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Take a 10 minute break, after the break…</a:t>
            </a:r>
          </a:p>
          <a:p>
            <a:pPr>
              <a:lnSpc>
                <a:spcPct val="100000"/>
              </a:lnSpc>
            </a:pPr>
            <a:endParaRPr lang="en-GB" sz="3200" dirty="0"/>
          </a:p>
          <a:p>
            <a:pPr>
              <a:lnSpc>
                <a:spcPct val="100000"/>
              </a:lnSpc>
            </a:pPr>
            <a:endParaRPr lang="en-GB" sz="3200" dirty="0"/>
          </a:p>
        </p:txBody>
      </p:sp>
      <p:pic>
        <p:nvPicPr>
          <p:cNvPr id="6" name="Graphic 5" descr="Coffee with solid fill">
            <a:extLst>
              <a:ext uri="{FF2B5EF4-FFF2-40B4-BE49-F238E27FC236}">
                <a16:creationId xmlns:a16="http://schemas.microsoft.com/office/drawing/2014/main" id="{27A5423F-6C18-463A-A586-75488D9C8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622" y="1764668"/>
            <a:ext cx="1812902" cy="18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1867A-B147-4A87-A74A-BFDBC978C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Sequencing Tasks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23DE-DA43-4104-9DC1-7094B0282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835639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Tasks Dependencies- </a:t>
            </a:r>
            <a:r>
              <a:rPr lang="en-US" sz="2800" dirty="0"/>
              <a:t>sequencing activities</a:t>
            </a:r>
          </a:p>
        </p:txBody>
      </p:sp>
      <p:sp>
        <p:nvSpPr>
          <p:cNvPr id="481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relationship between two linked tasks</a:t>
            </a:r>
          </a:p>
          <a:p>
            <a:r>
              <a:rPr lang="en-US" dirty="0"/>
              <a:t>Linked by a dependency between finish and start dates</a:t>
            </a:r>
          </a:p>
          <a:p>
            <a:r>
              <a:rPr lang="en-US" dirty="0"/>
              <a:t>Defining task dependencies correctly results in a schedule that's easy to maintain regardless of what happens or how quickly </a:t>
            </a:r>
          </a:p>
          <a:p>
            <a:r>
              <a:rPr lang="en-US" dirty="0"/>
              <a:t>There are four types of dependency: Finish to Start, Start to Start, Finish to Finish and Start to Finish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9BB342-95B4-4B50-B051-DD4BB6C0118D}"/>
                  </a:ext>
                </a:extLst>
              </p14:cNvPr>
              <p14:cNvContentPartPr/>
              <p14:nvPr/>
            </p14:nvContentPartPr>
            <p14:xfrm>
              <a:off x="4777920" y="309600"/>
              <a:ext cx="3600" cy="1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9BB342-95B4-4B50-B051-DD4BB6C011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560" y="300240"/>
                <a:ext cx="22320" cy="29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Chronology vs Control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1981200" y="1412875"/>
            <a:ext cx="8229600" cy="5111750"/>
          </a:xfrm>
        </p:spPr>
        <p:txBody>
          <a:bodyPr/>
          <a:lstStyle/>
          <a:p>
            <a:r>
              <a:rPr lang="en-US"/>
              <a:t>Although tasks are called either successors or predecessors, a dependency is not really about chronology, but about control. </a:t>
            </a:r>
          </a:p>
          <a:p>
            <a:r>
              <a:rPr lang="en-US"/>
              <a:t>A task dependency specifies which of two tasks controls the scheduling of the other. </a:t>
            </a:r>
          </a:p>
          <a:p>
            <a:r>
              <a:rPr lang="en-US"/>
              <a:t>The independent task (the predecessor) determines the scheduling of the dependent task (the successor). </a:t>
            </a:r>
          </a:p>
          <a:p>
            <a:r>
              <a:rPr lang="en-US"/>
              <a:t>A predecessor can occur before, at the same time as, or after its successor.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Task dependencies vs Date Constraints 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Applying dependencies to tasks is preferable to setting hard dates in a schedule. </a:t>
            </a:r>
          </a:p>
          <a:p>
            <a:pPr>
              <a:lnSpc>
                <a:spcPct val="90000"/>
              </a:lnSpc>
            </a:pPr>
            <a:r>
              <a:rPr lang="en-US" sz="2400"/>
              <a:t>Fixed dates applied to tasks, called date constraints, quickly increase the effort to maintain the schedule. </a:t>
            </a:r>
          </a:p>
          <a:p>
            <a:pPr>
              <a:lnSpc>
                <a:spcPct val="90000"/>
              </a:lnSpc>
            </a:pPr>
            <a:r>
              <a:rPr lang="en-US" sz="2400"/>
              <a:t>If you use date constraints, you often must manually recalculate dates when the schedule changes.</a:t>
            </a:r>
          </a:p>
          <a:p>
            <a:pPr>
              <a:lnSpc>
                <a:spcPct val="90000"/>
              </a:lnSpc>
            </a:pPr>
            <a:r>
              <a:rPr lang="en-US" sz="2400"/>
              <a:t>However, date constraints don't always cause schedule problems. </a:t>
            </a:r>
          </a:p>
          <a:p>
            <a:pPr>
              <a:lnSpc>
                <a:spcPct val="90000"/>
              </a:lnSpc>
            </a:pPr>
            <a:r>
              <a:rPr lang="en-US" sz="2400"/>
              <a:t>For example, when tasks occur on specific dates, such as training classes or conferences, date constraints keep those events tied to the correct dates on the calendar.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pendency_types_dia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39617" y="2420888"/>
            <a:ext cx="6984775" cy="2736304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Finish-to-start (FS)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1992314" y="1700214"/>
            <a:ext cx="8207375" cy="482513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This type of dependency is the most common, perhaps because control and chronology work in the same direction in this dependency. After the predecessor task finishes, the successor task starts. </a:t>
            </a:r>
          </a:p>
          <a:p>
            <a:pPr>
              <a:lnSpc>
                <a:spcPct val="90000"/>
              </a:lnSpc>
            </a:pPr>
            <a:r>
              <a:rPr lang="en-US" dirty="0"/>
              <a:t>This means activity A must finish before activity B has permission to start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example: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After members of a construction crew set up the concrete forms for a foundation, they start to pour the concrete into the forms.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 descr="finish to 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008" y="3717032"/>
            <a:ext cx="3333750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E08-0379-4EC6-854C-86130134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9" y="61306"/>
            <a:ext cx="6586224" cy="1325563"/>
          </a:xfrm>
        </p:spPr>
        <p:txBody>
          <a:bodyPr>
            <a:normAutofit/>
          </a:bodyPr>
          <a:lstStyle/>
          <a:p>
            <a:r>
              <a:rPr lang="en-GB" dirty="0"/>
              <a:t>Different perspectives on planning</a:t>
            </a:r>
          </a:p>
        </p:txBody>
      </p:sp>
      <p:grpSp>
        <p:nvGrpSpPr>
          <p:cNvPr id="28" name="Group 27" descr="By failing to plan, you are planning to fail&#10;Benjamin Franklin">
            <a:extLst>
              <a:ext uri="{FF2B5EF4-FFF2-40B4-BE49-F238E27FC236}">
                <a16:creationId xmlns:a16="http://schemas.microsoft.com/office/drawing/2014/main" id="{D8130361-A543-4AE7-A308-130738C2E190}"/>
              </a:ext>
            </a:extLst>
          </p:cNvPr>
          <p:cNvGrpSpPr/>
          <p:nvPr/>
        </p:nvGrpSpPr>
        <p:grpSpPr>
          <a:xfrm>
            <a:off x="363071" y="1247076"/>
            <a:ext cx="3787844" cy="2932765"/>
            <a:chOff x="363071" y="1247076"/>
            <a:chExt cx="3787844" cy="2932765"/>
          </a:xfrm>
        </p:grpSpPr>
        <p:pic>
          <p:nvPicPr>
            <p:cNvPr id="15" name="Picture 14" descr="Ben Franklin">
              <a:extLst>
                <a:ext uri="{FF2B5EF4-FFF2-40B4-BE49-F238E27FC236}">
                  <a16:creationId xmlns:a16="http://schemas.microsoft.com/office/drawing/2014/main" id="{968D95E0-F42F-4BAC-8400-2530C948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071" y="1989044"/>
              <a:ext cx="2908419" cy="2187131"/>
            </a:xfrm>
            <a:prstGeom prst="rect">
              <a:avLst/>
            </a:prstGeom>
          </p:spPr>
        </p:pic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7AAC5A5A-CCA4-45FE-ABB0-F6CAC0653DA8}"/>
                </a:ext>
              </a:extLst>
            </p:cNvPr>
            <p:cNvSpPr/>
            <p:nvPr/>
          </p:nvSpPr>
          <p:spPr>
            <a:xfrm>
              <a:off x="2342865" y="1247076"/>
              <a:ext cx="1808050" cy="1835533"/>
            </a:xfrm>
            <a:prstGeom prst="wedgeEllipseCallout">
              <a:avLst>
                <a:gd name="adj1" fmla="val -68312"/>
                <a:gd name="adj2" fmla="val 63364"/>
              </a:avLst>
            </a:prstGeom>
            <a:ln w="19050"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By failing to plan, you are planning to fail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3391BFA-EEF7-4C90-B034-269491FB4310}"/>
                </a:ext>
              </a:extLst>
            </p:cNvPr>
            <p:cNvSpPr txBox="1"/>
            <p:nvPr/>
          </p:nvSpPr>
          <p:spPr>
            <a:xfrm>
              <a:off x="2094896" y="3533510"/>
              <a:ext cx="1499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Benjamin Franklin</a:t>
              </a:r>
            </a:p>
          </p:txBody>
        </p:sp>
      </p:grpSp>
      <p:grpSp>
        <p:nvGrpSpPr>
          <p:cNvPr id="30" name="Group 29" descr="A man who does not think and plan ahead will find trouble at his door&#10;Confucius">
            <a:extLst>
              <a:ext uri="{FF2B5EF4-FFF2-40B4-BE49-F238E27FC236}">
                <a16:creationId xmlns:a16="http://schemas.microsoft.com/office/drawing/2014/main" id="{CF46B658-FF93-4DCE-9FEC-2BE44F07455A}"/>
              </a:ext>
            </a:extLst>
          </p:cNvPr>
          <p:cNvGrpSpPr/>
          <p:nvPr/>
        </p:nvGrpSpPr>
        <p:grpSpPr>
          <a:xfrm>
            <a:off x="4289613" y="1592109"/>
            <a:ext cx="4551186" cy="2795874"/>
            <a:chOff x="4293579" y="1337592"/>
            <a:chExt cx="4551186" cy="2795874"/>
          </a:xfrm>
        </p:grpSpPr>
        <p:pic>
          <p:nvPicPr>
            <p:cNvPr id="21" name="Picture 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78BD98-A9ED-4BB0-A6ED-AB3A2EA71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9246" y="2168002"/>
              <a:ext cx="2945519" cy="1965464"/>
            </a:xfrm>
            <a:prstGeom prst="rect">
              <a:avLst/>
            </a:prstGeom>
          </p:spPr>
        </p:pic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A3133A84-D9E5-42B9-8407-00F436570ABD}"/>
                </a:ext>
              </a:extLst>
            </p:cNvPr>
            <p:cNvSpPr/>
            <p:nvPr/>
          </p:nvSpPr>
          <p:spPr>
            <a:xfrm>
              <a:off x="4293579" y="1337592"/>
              <a:ext cx="2614446" cy="1773333"/>
            </a:xfrm>
            <a:prstGeom prst="wedgeEllipseCallout">
              <a:avLst>
                <a:gd name="adj1" fmla="val 52627"/>
                <a:gd name="adj2" fmla="val 53466"/>
              </a:avLst>
            </a:prstGeom>
            <a:ln w="19050"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A man who does not think and plan ahead will find trouble at his door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DA09C0-7FFA-4AE5-9EAA-0AE9FD332832}"/>
                </a:ext>
              </a:extLst>
            </p:cNvPr>
            <p:cNvSpPr txBox="1"/>
            <p:nvPr/>
          </p:nvSpPr>
          <p:spPr>
            <a:xfrm>
              <a:off x="6728388" y="3625801"/>
              <a:ext cx="1287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Confucius</a:t>
              </a:r>
            </a:p>
          </p:txBody>
        </p:sp>
      </p:grpSp>
      <p:grpSp>
        <p:nvGrpSpPr>
          <p:cNvPr id="34" name="Group 33" descr="Have a bias towards action – let’s see something happen now.  You can break that big plan into small steps and take the first step right away.&#10;Indira Gandhi">
            <a:extLst>
              <a:ext uri="{FF2B5EF4-FFF2-40B4-BE49-F238E27FC236}">
                <a16:creationId xmlns:a16="http://schemas.microsoft.com/office/drawing/2014/main" id="{36EE8950-2B52-43C2-8961-8FAC0323123C}"/>
              </a:ext>
            </a:extLst>
          </p:cNvPr>
          <p:cNvGrpSpPr/>
          <p:nvPr/>
        </p:nvGrpSpPr>
        <p:grpSpPr>
          <a:xfrm>
            <a:off x="5156947" y="3931959"/>
            <a:ext cx="6506884" cy="2949105"/>
            <a:chOff x="5156947" y="3931959"/>
            <a:chExt cx="6506884" cy="2949105"/>
          </a:xfrm>
        </p:grpSpPr>
        <p:pic>
          <p:nvPicPr>
            <p:cNvPr id="1028" name="Picture 4" descr="Indira Gandhi - Wikipedia">
              <a:extLst>
                <a:ext uri="{FF2B5EF4-FFF2-40B4-BE49-F238E27FC236}">
                  <a16:creationId xmlns:a16="http://schemas.microsoft.com/office/drawing/2014/main" id="{7C2E1226-CC2D-4460-B476-8ED930A3C9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6" t="3628" r="4861" b="9930"/>
            <a:stretch/>
          </p:blipFill>
          <p:spPr bwMode="auto">
            <a:xfrm>
              <a:off x="9330932" y="3931959"/>
              <a:ext cx="2077335" cy="2879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F9550911-81AC-48FE-8C3D-53793F66B7BC}"/>
                </a:ext>
              </a:extLst>
            </p:cNvPr>
            <p:cNvSpPr/>
            <p:nvPr/>
          </p:nvSpPr>
          <p:spPr>
            <a:xfrm>
              <a:off x="5156947" y="4545106"/>
              <a:ext cx="4262718" cy="2163269"/>
            </a:xfrm>
            <a:prstGeom prst="wedgeEllipseCallout">
              <a:avLst>
                <a:gd name="adj1" fmla="val 68480"/>
                <a:gd name="adj2" fmla="val 12018"/>
              </a:avLst>
            </a:prstGeom>
            <a:ln w="19050"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Have a bias towards action – let’s see something happen now.  You can break that big plan into small steps and take the first step right away.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14B7DA-A34E-41A9-B9D2-692A36839CE4}"/>
                </a:ext>
              </a:extLst>
            </p:cNvPr>
            <p:cNvSpPr txBox="1"/>
            <p:nvPr/>
          </p:nvSpPr>
          <p:spPr>
            <a:xfrm>
              <a:off x="10495781" y="6234733"/>
              <a:ext cx="11680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Indira Gandhi</a:t>
              </a:r>
            </a:p>
          </p:txBody>
        </p:sp>
      </p:grpSp>
      <p:grpSp>
        <p:nvGrpSpPr>
          <p:cNvPr id="33" name="Group 32" descr="I’m not Martin Luther King, I don’t have a dream, I have a plan.&#10;Spike Lee">
            <a:extLst>
              <a:ext uri="{FF2B5EF4-FFF2-40B4-BE49-F238E27FC236}">
                <a16:creationId xmlns:a16="http://schemas.microsoft.com/office/drawing/2014/main" id="{380FD5B0-132E-442D-991A-C618457A1ED0}"/>
              </a:ext>
            </a:extLst>
          </p:cNvPr>
          <p:cNvGrpSpPr/>
          <p:nvPr/>
        </p:nvGrpSpPr>
        <p:grpSpPr>
          <a:xfrm>
            <a:off x="212584" y="4379224"/>
            <a:ext cx="4303440" cy="2340443"/>
            <a:chOff x="212584" y="4379224"/>
            <a:chExt cx="4303440" cy="234044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6A1101A-2DF8-4952-9631-86DB2EA8D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5" r="27337" b="43679"/>
            <a:stretch/>
          </p:blipFill>
          <p:spPr bwMode="auto">
            <a:xfrm>
              <a:off x="212584" y="4455959"/>
              <a:ext cx="2339758" cy="2239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07AB2CAC-6D0E-4726-BEFB-D4BE5BDE3E97}"/>
                </a:ext>
              </a:extLst>
            </p:cNvPr>
            <p:cNvSpPr/>
            <p:nvPr/>
          </p:nvSpPr>
          <p:spPr>
            <a:xfrm>
              <a:off x="2159205" y="4379224"/>
              <a:ext cx="2356819" cy="1773333"/>
            </a:xfrm>
            <a:prstGeom prst="wedgeEllipseCallout">
              <a:avLst>
                <a:gd name="adj1" fmla="val -74163"/>
                <a:gd name="adj2" fmla="val 35160"/>
              </a:avLst>
            </a:prstGeom>
            <a:ln w="19050"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I’m not Martin Luther King, I don’t have a dream, I have a plan.”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8F5343D-8606-436C-9717-866E475F5B9B}"/>
                </a:ext>
              </a:extLst>
            </p:cNvPr>
            <p:cNvSpPr txBox="1"/>
            <p:nvPr/>
          </p:nvSpPr>
          <p:spPr>
            <a:xfrm>
              <a:off x="1737705" y="6073336"/>
              <a:ext cx="9607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Spike Lee</a:t>
              </a:r>
            </a:p>
          </p:txBody>
        </p:sp>
      </p:grpSp>
      <p:grpSp>
        <p:nvGrpSpPr>
          <p:cNvPr id="32" name="Group 31" descr="Plans are useless, but planning is essential&#10;Dwight D. Eisenhower">
            <a:extLst>
              <a:ext uri="{FF2B5EF4-FFF2-40B4-BE49-F238E27FC236}">
                <a16:creationId xmlns:a16="http://schemas.microsoft.com/office/drawing/2014/main" id="{07B573F9-914A-4B1F-95B9-EC0464BE4082}"/>
              </a:ext>
            </a:extLst>
          </p:cNvPr>
          <p:cNvGrpSpPr/>
          <p:nvPr/>
        </p:nvGrpSpPr>
        <p:grpSpPr>
          <a:xfrm>
            <a:off x="8760759" y="1417058"/>
            <a:ext cx="3407922" cy="2450981"/>
            <a:chOff x="8760759" y="1417058"/>
            <a:chExt cx="3407922" cy="2450981"/>
          </a:xfrm>
        </p:grpSpPr>
        <p:pic>
          <p:nvPicPr>
            <p:cNvPr id="18" name="Picture 17" descr="Dwight Eisenhower">
              <a:extLst>
                <a:ext uri="{FF2B5EF4-FFF2-40B4-BE49-F238E27FC236}">
                  <a16:creationId xmlns:a16="http://schemas.microsoft.com/office/drawing/2014/main" id="{5F9C27FC-E213-4EBE-9C63-6559637D0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42678" y="1717681"/>
              <a:ext cx="2150358" cy="215035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4C142A-7044-4877-8288-910CAF27FE4D}"/>
                </a:ext>
              </a:extLst>
            </p:cNvPr>
            <p:cNvSpPr txBox="1"/>
            <p:nvPr/>
          </p:nvSpPr>
          <p:spPr>
            <a:xfrm>
              <a:off x="9980610" y="3172348"/>
              <a:ext cx="2188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Raleway" panose="020B0503030101060003" pitchFamily="34" charset="0"/>
                </a:rPr>
                <a:t>Dwight D. Eisenhower</a:t>
              </a:r>
            </a:p>
          </p:txBody>
        </p: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9E2902C2-EA1E-44D2-84E2-D0F64A0CFB69}"/>
                </a:ext>
              </a:extLst>
            </p:cNvPr>
            <p:cNvSpPr/>
            <p:nvPr/>
          </p:nvSpPr>
          <p:spPr>
            <a:xfrm>
              <a:off x="8760759" y="1417058"/>
              <a:ext cx="2002090" cy="1755290"/>
            </a:xfrm>
            <a:prstGeom prst="wedgeEllipseCallout">
              <a:avLst>
                <a:gd name="adj1" fmla="val 67816"/>
                <a:gd name="adj2" fmla="val 28654"/>
              </a:avLst>
            </a:prstGeom>
            <a:ln w="19050"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</a:rPr>
                <a:t>Plans are useless, but planning is essential</a:t>
              </a:r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8122AD-79FF-490A-9E60-087A7C9A4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742" y="952660"/>
            <a:ext cx="4866594" cy="508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800" dirty="0"/>
              <a:t>(selection from Hughes,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48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Start-to-start (SS)</a:t>
            </a: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1981200" y="1341438"/>
            <a:ext cx="8229600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This type of dependency indicates that the start of one task triggers the start of the second task. A lag time between tasks is often used with this type of dependency. </a:t>
            </a:r>
          </a:p>
          <a:p>
            <a:pPr>
              <a:lnSpc>
                <a:spcPct val="90000"/>
              </a:lnSpc>
            </a:pPr>
            <a:r>
              <a:rPr lang="en-US" dirty="0"/>
              <a:t>This means that once activity A has started, activity B can also start.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For example: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Members of a road crew start to place traffic cones to close a lane on the highway. Ten minutes (lag time), after they start the line-painting machine starts to paint lines.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3" descr="start to st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4072" y="5085185"/>
            <a:ext cx="2952750" cy="153352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dirty="0"/>
              <a:t>Finish-to-finish (FF)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1981200" y="1052737"/>
            <a:ext cx="8229600" cy="5805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type of dependency includes one task that continues only as long as another task is in progress.</a:t>
            </a:r>
          </a:p>
          <a:p>
            <a:r>
              <a:rPr lang="en-US" dirty="0"/>
              <a:t>This means activity A must finish before activity B can finish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pPr lvl="1"/>
            <a:r>
              <a:rPr lang="en-US" dirty="0"/>
              <a:t>Traffic flaggers direct traffic until construction work is completed. </a:t>
            </a:r>
          </a:p>
          <a:p>
            <a:pPr lvl="1"/>
            <a:r>
              <a:rPr lang="en-US" dirty="0"/>
              <a:t>In a software project, two programmers may be working on two different modules. If module B makes use of module A, then module B cannot be completed until the first programmer has completed module A.</a:t>
            </a:r>
          </a:p>
        </p:txBody>
      </p:sp>
      <p:pic>
        <p:nvPicPr>
          <p:cNvPr id="4" name="Picture 3" descr="finish to fi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064" y="2667000"/>
            <a:ext cx="3048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US" dirty="0"/>
              <a:t>Start-to-finish (SF)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1981200" y="980729"/>
            <a:ext cx="8229600" cy="5877271"/>
          </a:xfrm>
        </p:spPr>
        <p:txBody>
          <a:bodyPr/>
          <a:lstStyle/>
          <a:p>
            <a:r>
              <a:rPr lang="en-US" dirty="0"/>
              <a:t>This type of dependency turns most people's concept of predecessor and successor tasks upside down. The confusion occurs because in most start-to-finish cases, the predecessor occurs after the successor. So, </a:t>
            </a:r>
            <a:r>
              <a:rPr lang="en-US" b="1" dirty="0"/>
              <a:t>the start of the predecessor controls the finish of the successor. </a:t>
            </a:r>
          </a:p>
          <a:p>
            <a:r>
              <a:rPr lang="en-US" dirty="0"/>
              <a:t>This means that as long as A has started, we can proceed to finish B.</a:t>
            </a:r>
          </a:p>
          <a:p>
            <a:r>
              <a:rPr lang="en-TT" dirty="0"/>
              <a:t>Activity A must start before Activity B can finish.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start to fin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096" y="5057800"/>
            <a:ext cx="276225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/>
          <a:lstStyle/>
          <a:p>
            <a:r>
              <a:rPr lang="en-TT" dirty="0"/>
              <a:t>Examples of S-F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733256"/>
          </a:xfrm>
        </p:spPr>
        <p:txBody>
          <a:bodyPr/>
          <a:lstStyle/>
          <a:p>
            <a:r>
              <a:rPr lang="en-TT" dirty="0"/>
              <a:t>Say you’re building a new gas pipeline. You would first finish construction and implementation of the new pipeline before you would begin shutting down and breaking down the old pipeline</a:t>
            </a:r>
          </a:p>
          <a:p>
            <a:r>
              <a:rPr lang="en-US" dirty="0"/>
              <a:t>Similarly, implementation of a new accounting system has to be completed before you can begin turning off the old system</a:t>
            </a:r>
          </a:p>
          <a:p>
            <a:r>
              <a:rPr lang="en-US" dirty="0"/>
              <a:t>The start of the new shift of the security guard signal the finish shift of the current security guard. </a:t>
            </a:r>
            <a:r>
              <a:rPr lang="en-US" dirty="0" err="1"/>
              <a:t>ie</a:t>
            </a:r>
            <a:r>
              <a:rPr lang="en-US" dirty="0"/>
              <a:t>. if the next shift security guard didn't turn up, the first shift security guard has to continue his duty.</a:t>
            </a:r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008600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19849"/>
            <a:ext cx="8229600" cy="44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06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idx="1"/>
          </p:nvPr>
        </p:nvSpPr>
        <p:spPr>
          <a:xfrm>
            <a:off x="1919536" y="548681"/>
            <a:ext cx="8229600" cy="3600400"/>
          </a:xfrm>
        </p:spPr>
        <p:txBody>
          <a:bodyPr/>
          <a:lstStyle/>
          <a:p>
            <a:r>
              <a:rPr lang="en-US" b="1" dirty="0"/>
              <a:t>Lead Time-</a:t>
            </a:r>
            <a:r>
              <a:rPr lang="en-US" dirty="0"/>
              <a:t> is overlap between tasks that have a dependency. </a:t>
            </a:r>
          </a:p>
          <a:p>
            <a:pPr lvl="1"/>
            <a:r>
              <a:rPr lang="en-US" dirty="0"/>
              <a:t>For example, if a task can start when its predecessor is half finished, you can specify a finish-to-start dependency with a lead time of 50 percent for the successor task. You enter lead time as a </a:t>
            </a:r>
            <a:r>
              <a:rPr lang="en-US" b="1" dirty="0"/>
              <a:t>negative value </a:t>
            </a:r>
            <a:r>
              <a:rPr lang="en-US" dirty="0"/>
              <a:t>in MS Project. </a:t>
            </a:r>
          </a:p>
        </p:txBody>
      </p:sp>
      <p:pic>
        <p:nvPicPr>
          <p:cNvPr id="5" name="Picture 4" descr="FSLea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16" y="3789039"/>
            <a:ext cx="712879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1991544" y="548681"/>
            <a:ext cx="8229600" cy="3888431"/>
          </a:xfrm>
        </p:spPr>
        <p:txBody>
          <a:bodyPr/>
          <a:lstStyle/>
          <a:p>
            <a:r>
              <a:rPr lang="en-US" b="1" dirty="0"/>
              <a:t>Lag Time-</a:t>
            </a:r>
            <a:r>
              <a:rPr lang="en-US" dirty="0"/>
              <a:t> is a delay between tasks that have a dependency. </a:t>
            </a:r>
          </a:p>
          <a:p>
            <a:pPr lvl="1"/>
            <a:r>
              <a:rPr lang="en-US" dirty="0"/>
              <a:t>For example, if you need a two-day delay between the finish of one task and the start of another, you can establish a finish-to-start dependency and specify two days of lag time. You enter lag time as a </a:t>
            </a:r>
            <a:r>
              <a:rPr lang="en-US" b="1" dirty="0"/>
              <a:t>positive val</a:t>
            </a:r>
            <a:r>
              <a:rPr lang="en-US" dirty="0"/>
              <a:t>ue in MS Project </a:t>
            </a:r>
          </a:p>
          <a:p>
            <a:pPr lvl="1"/>
            <a:endParaRPr lang="en-US" dirty="0"/>
          </a:p>
        </p:txBody>
      </p:sp>
      <p:pic>
        <p:nvPicPr>
          <p:cNvPr id="6" name="Picture 5" descr="FSL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9576" y="3861048"/>
            <a:ext cx="7560840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2F97-35F9-4315-90BB-778460C45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Gantt Chart- Using a Software (Project Libre)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AE457-C58F-4D80-89A4-4ACDE5001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77729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E6EDB33B-2C85-48ED-AB26-D0A07A6C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3316" y="61913"/>
            <a:ext cx="6713434" cy="1325562"/>
          </a:xfrm>
        </p:spPr>
        <p:txBody>
          <a:bodyPr>
            <a:noAutofit/>
          </a:bodyPr>
          <a:lstStyle/>
          <a:p>
            <a:r>
              <a:rPr lang="en-US" dirty="0"/>
              <a:t>Scheduling and Software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72BD94-0A25-4EC8-A91F-1026BF0D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4420" y="1733942"/>
            <a:ext cx="7399380" cy="506214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There are lots of different software that can be used to help with scheduling your project.</a:t>
            </a:r>
          </a:p>
          <a:p>
            <a:r>
              <a:rPr lang="en-GB" dirty="0"/>
              <a:t>Scheduling uses the WBS as this lists the tasks/activities</a:t>
            </a:r>
          </a:p>
          <a:p>
            <a:r>
              <a:rPr lang="en-GB" dirty="0"/>
              <a:t>However, the schedule also needs the time estimations for each activity</a:t>
            </a:r>
          </a:p>
          <a:p>
            <a:r>
              <a:rPr lang="en-GB" dirty="0"/>
              <a:t>Estimating durations of tasks on projects is easy when the project is a “painting by numbers” (Maylor, 2017 and Obeng, 1995) project as the tasks are well-known.</a:t>
            </a:r>
          </a:p>
          <a:p>
            <a:r>
              <a:rPr lang="en-GB" dirty="0"/>
              <a:t>Other types of project like Maylor’s As… But… and First Timers (Maylor, 2017) and Quests, Movies and Walking in the Fog (Obeng, 1995) are more difficult to estimate.</a:t>
            </a:r>
          </a:p>
        </p:txBody>
      </p:sp>
      <p:grpSp>
        <p:nvGrpSpPr>
          <p:cNvPr id="6" name="Group 5" descr="TIME&#10;Plan Schedule Management&#10;Define activities&#10;Estimate durations&#10;Sequence activities&#10;Develop schedule">
            <a:extLst>
              <a:ext uri="{FF2B5EF4-FFF2-40B4-BE49-F238E27FC236}">
                <a16:creationId xmlns:a16="http://schemas.microsoft.com/office/drawing/2014/main" id="{E4419F7A-5228-450A-A991-96E2255E97F4}"/>
              </a:ext>
            </a:extLst>
          </p:cNvPr>
          <p:cNvGrpSpPr/>
          <p:nvPr/>
        </p:nvGrpSpPr>
        <p:grpSpPr>
          <a:xfrm>
            <a:off x="1365250" y="-32498"/>
            <a:ext cx="2835225" cy="3278096"/>
            <a:chOff x="9248112" y="1923629"/>
            <a:chExt cx="2835225" cy="3278096"/>
          </a:xfrm>
        </p:grpSpPr>
        <p:grpSp>
          <p:nvGrpSpPr>
            <p:cNvPr id="141" name="Group 140" descr="Project Management Triangle: Time, Cost, Quality and Scope">
              <a:extLst>
                <a:ext uri="{FF2B5EF4-FFF2-40B4-BE49-F238E27FC236}">
                  <a16:creationId xmlns:a16="http://schemas.microsoft.com/office/drawing/2014/main" id="{A45F0D9E-81F9-40AE-B5A6-3CC76B161F35}"/>
                </a:ext>
              </a:extLst>
            </p:cNvPr>
            <p:cNvGrpSpPr/>
            <p:nvPr/>
          </p:nvGrpSpPr>
          <p:grpSpPr>
            <a:xfrm>
              <a:off x="9248112" y="1923629"/>
              <a:ext cx="2589170" cy="1616107"/>
              <a:chOff x="4197927" y="1266189"/>
              <a:chExt cx="3707898" cy="2273978"/>
            </a:xfrm>
          </p:grpSpPr>
          <p:sp>
            <p:nvSpPr>
              <p:cNvPr id="152" name="Isosceles Triangle 151">
                <a:extLst>
                  <a:ext uri="{FF2B5EF4-FFF2-40B4-BE49-F238E27FC236}">
                    <a16:creationId xmlns:a16="http://schemas.microsoft.com/office/drawing/2014/main" id="{58A62AFE-D950-423C-9C86-23B01E617CCC}"/>
                  </a:ext>
                </a:extLst>
              </p:cNvPr>
              <p:cNvSpPr/>
              <p:nvPr/>
            </p:nvSpPr>
            <p:spPr>
              <a:xfrm>
                <a:off x="5389353" y="2206380"/>
                <a:ext cx="1266778" cy="93086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b="1">
                  <a:latin typeface="Raleway" panose="020B0503030101060003" pitchFamily="34" charset="0"/>
                </a:endParaRPr>
              </a:p>
            </p:txBody>
          </p:sp>
          <p:grpSp>
            <p:nvGrpSpPr>
              <p:cNvPr id="153" name="Group 152" descr="Scope">
                <a:extLst>
                  <a:ext uri="{FF2B5EF4-FFF2-40B4-BE49-F238E27FC236}">
                    <a16:creationId xmlns:a16="http://schemas.microsoft.com/office/drawing/2014/main" id="{7B0D8181-FEBC-4B93-A7FC-9EDB1943A8EF}"/>
                  </a:ext>
                </a:extLst>
              </p:cNvPr>
              <p:cNvGrpSpPr/>
              <p:nvPr/>
            </p:nvGrpSpPr>
            <p:grpSpPr>
              <a:xfrm>
                <a:off x="6460014" y="2938875"/>
                <a:ext cx="930189" cy="601292"/>
                <a:chOff x="7873280" y="4755914"/>
                <a:chExt cx="3029982" cy="2220563"/>
              </a:xfrm>
            </p:grpSpPr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3F1B8638-0120-47BE-92F1-850EAC532D18}"/>
                    </a:ext>
                  </a:extLst>
                </p:cNvPr>
                <p:cNvSpPr txBox="1"/>
                <p:nvPr/>
              </p:nvSpPr>
              <p:spPr>
                <a:xfrm>
                  <a:off x="7873280" y="5537109"/>
                  <a:ext cx="3029982" cy="1439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Raleway" panose="020B0503030101060003" pitchFamily="34" charset="0"/>
                    </a:rPr>
                    <a:t>Scope</a:t>
                  </a:r>
                </a:p>
              </p:txBody>
            </p:sp>
            <p:pic>
              <p:nvPicPr>
                <p:cNvPr id="167" name="Graphic 166" descr="Target outline">
                  <a:extLst>
                    <a:ext uri="{FF2B5EF4-FFF2-40B4-BE49-F238E27FC236}">
                      <a16:creationId xmlns:a16="http://schemas.microsoft.com/office/drawing/2014/main" id="{D9616646-3A90-459E-A074-24E2A4F88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14505" y="4755914"/>
                  <a:ext cx="1205342" cy="1205337"/>
                </a:xfrm>
                <a:prstGeom prst="rect">
                  <a:avLst/>
                </a:prstGeom>
              </p:spPr>
            </p:pic>
          </p:grpSp>
          <p:grpSp>
            <p:nvGrpSpPr>
              <p:cNvPr id="154" name="Group 153" descr="Cost">
                <a:extLst>
                  <a:ext uri="{FF2B5EF4-FFF2-40B4-BE49-F238E27FC236}">
                    <a16:creationId xmlns:a16="http://schemas.microsoft.com/office/drawing/2014/main" id="{AE229189-1299-4198-9928-141E6FE214A2}"/>
                  </a:ext>
                </a:extLst>
              </p:cNvPr>
              <p:cNvGrpSpPr/>
              <p:nvPr/>
            </p:nvGrpSpPr>
            <p:grpSpPr>
              <a:xfrm>
                <a:off x="4830307" y="2857992"/>
                <a:ext cx="744243" cy="682170"/>
                <a:chOff x="2469989" y="4457236"/>
                <a:chExt cx="2424277" cy="2519248"/>
              </a:xfrm>
            </p:grpSpPr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4F33EEB9-8247-4D6B-89E1-E9C0DA5A69DD}"/>
                    </a:ext>
                  </a:extLst>
                </p:cNvPr>
                <p:cNvSpPr txBox="1"/>
                <p:nvPr/>
              </p:nvSpPr>
              <p:spPr>
                <a:xfrm>
                  <a:off x="2469989" y="5537115"/>
                  <a:ext cx="2424277" cy="1439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Raleway" panose="020B0503030101060003" pitchFamily="34" charset="0"/>
                    </a:rPr>
                    <a:t>Cost</a:t>
                  </a:r>
                </a:p>
              </p:txBody>
            </p:sp>
            <p:pic>
              <p:nvPicPr>
                <p:cNvPr id="165" name="Graphic 164" descr="Money outline">
                  <a:extLst>
                    <a:ext uri="{FF2B5EF4-FFF2-40B4-BE49-F238E27FC236}">
                      <a16:creationId xmlns:a16="http://schemas.microsoft.com/office/drawing/2014/main" id="{89BD74C6-A0C8-454E-A628-F51ECCE408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89477" y="4457236"/>
                  <a:ext cx="1220358" cy="1521615"/>
                </a:xfrm>
                <a:prstGeom prst="rect">
                  <a:avLst/>
                </a:prstGeom>
              </p:spPr>
            </p:pic>
          </p:grpSp>
          <p:grpSp>
            <p:nvGrpSpPr>
              <p:cNvPr id="155" name="Group 154" descr="Time">
                <a:extLst>
                  <a:ext uri="{FF2B5EF4-FFF2-40B4-BE49-F238E27FC236}">
                    <a16:creationId xmlns:a16="http://schemas.microsoft.com/office/drawing/2014/main" id="{71149300-AFB0-40DC-8071-87080136C51C}"/>
                  </a:ext>
                </a:extLst>
              </p:cNvPr>
              <p:cNvGrpSpPr/>
              <p:nvPr/>
            </p:nvGrpSpPr>
            <p:grpSpPr>
              <a:xfrm>
                <a:off x="4197927" y="1266189"/>
                <a:ext cx="3707898" cy="1034428"/>
                <a:chOff x="331817" y="-1190447"/>
                <a:chExt cx="12078040" cy="3820146"/>
              </a:xfrm>
            </p:grpSpPr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C108A053-8E91-408F-9136-C59031B089C1}"/>
                    </a:ext>
                  </a:extLst>
                </p:cNvPr>
                <p:cNvSpPr txBox="1"/>
                <p:nvPr/>
              </p:nvSpPr>
              <p:spPr>
                <a:xfrm>
                  <a:off x="331817" y="230741"/>
                  <a:ext cx="12078040" cy="23989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latin typeface="Raleway" panose="020B0503030101060003" pitchFamily="34" charset="0"/>
                    </a:rPr>
                    <a:t>Time </a:t>
                  </a:r>
                  <a:r>
                    <a:rPr lang="en-GB" b="1" dirty="0">
                      <a:latin typeface="Raleway" panose="020B0503030101060003" pitchFamily="34" charset="0"/>
                    </a:rPr>
                    <a:t>(week 4 and 5)</a:t>
                  </a:r>
                  <a:endParaRPr lang="en-GB" sz="2400" b="1" dirty="0">
                    <a:latin typeface="Raleway" panose="020B0503030101060003" pitchFamily="34" charset="0"/>
                  </a:endParaRPr>
                </a:p>
              </p:txBody>
            </p:sp>
            <p:pic>
              <p:nvPicPr>
                <p:cNvPr id="163" name="Graphic 162" descr="Clock with solid fill">
                  <a:extLst>
                    <a:ext uri="{FF2B5EF4-FFF2-40B4-BE49-F238E27FC236}">
                      <a16:creationId xmlns:a16="http://schemas.microsoft.com/office/drawing/2014/main" id="{EAB81DAC-AA85-4F2A-9124-9020AB09D7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7736" y="-1190447"/>
                  <a:ext cx="2166142" cy="2166140"/>
                </a:xfrm>
                <a:prstGeom prst="rect">
                  <a:avLst/>
                </a:prstGeom>
              </p:spPr>
            </p:pic>
          </p:grpSp>
          <p:grpSp>
            <p:nvGrpSpPr>
              <p:cNvPr id="156" name="Group 155" descr="Quality">
                <a:extLst>
                  <a:ext uri="{FF2B5EF4-FFF2-40B4-BE49-F238E27FC236}">
                    <a16:creationId xmlns:a16="http://schemas.microsoft.com/office/drawing/2014/main" id="{66967229-7E7D-416C-BD5D-788AB156464E}"/>
                  </a:ext>
                </a:extLst>
              </p:cNvPr>
              <p:cNvGrpSpPr/>
              <p:nvPr/>
            </p:nvGrpSpPr>
            <p:grpSpPr>
              <a:xfrm>
                <a:off x="5566114" y="2528890"/>
                <a:ext cx="1022014" cy="671778"/>
                <a:chOff x="4788532" y="3472671"/>
                <a:chExt cx="3329086" cy="2480858"/>
              </a:xfrm>
            </p:grpSpPr>
            <p:pic>
              <p:nvPicPr>
                <p:cNvPr id="160" name="Graphic 159" descr="Clipboard Checked outline">
                  <a:extLst>
                    <a:ext uri="{FF2B5EF4-FFF2-40B4-BE49-F238E27FC236}">
                      <a16:creationId xmlns:a16="http://schemas.microsoft.com/office/drawing/2014/main" id="{0022E126-0F75-4096-82F2-0526A84688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037" y="3472671"/>
                  <a:ext cx="1301799" cy="1301799"/>
                </a:xfrm>
                <a:prstGeom prst="rect">
                  <a:avLst/>
                </a:prstGeom>
              </p:spPr>
            </p:pic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84EB6437-B4DA-4D0B-A1B2-758B5DC0D07F}"/>
                    </a:ext>
                  </a:extLst>
                </p:cNvPr>
                <p:cNvSpPr txBox="1"/>
                <p:nvPr/>
              </p:nvSpPr>
              <p:spPr>
                <a:xfrm>
                  <a:off x="4788532" y="4514166"/>
                  <a:ext cx="3329086" cy="14393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solidFill>
                        <a:srgbClr val="FFFFFF"/>
                      </a:solidFill>
                      <a:latin typeface="Raleway" panose="020B0503030101060003" pitchFamily="34" charset="0"/>
                    </a:rPr>
                    <a:t>Quality</a:t>
                  </a:r>
                </a:p>
              </p:txBody>
            </p:sp>
          </p:grp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C521D823-7475-423E-873A-27DB8DC63FE1}"/>
                  </a:ext>
                </a:extLst>
              </p:cNvPr>
              <p:cNvCxnSpPr>
                <a:cxnSpLocks/>
                <a:stCxn id="152" idx="0"/>
                <a:endCxn id="160" idx="0"/>
              </p:cNvCxnSpPr>
              <p:nvPr/>
            </p:nvCxnSpPr>
            <p:spPr>
              <a:xfrm>
                <a:off x="6022742" y="2206380"/>
                <a:ext cx="2150" cy="322507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8D3F6F19-0B50-4D84-A1FB-75967143A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0484" y="2771623"/>
                <a:ext cx="316327" cy="32328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49377086-C386-4D93-A5B7-4EB0955A38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7051" y="2771623"/>
                <a:ext cx="326577" cy="322444"/>
              </a:xfrm>
              <a:prstGeom prst="straightConnector1">
                <a:avLst/>
              </a:prstGeom>
              <a:ln w="19050">
                <a:solidFill>
                  <a:srgbClr val="FFFFFF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0B09259-E234-4C70-994E-30E5D721AF96}"/>
                </a:ext>
              </a:extLst>
            </p:cNvPr>
            <p:cNvSpPr txBox="1"/>
            <p:nvPr/>
          </p:nvSpPr>
          <p:spPr>
            <a:xfrm>
              <a:off x="9576005" y="3539732"/>
              <a:ext cx="2507332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700" dirty="0">
                  <a:latin typeface="Raleway" panose="020B0503030101060003" pitchFamily="34" charset="0"/>
                </a:rPr>
                <a:t>Plan Schedule Management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Define activities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Estimate durations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Sequence activities</a:t>
              </a:r>
            </a:p>
            <a:p>
              <a:r>
                <a:rPr lang="en-GB" sz="1700" dirty="0">
                  <a:latin typeface="Raleway" panose="020B0503030101060003" pitchFamily="34" charset="0"/>
                </a:rPr>
                <a:t>Develop schedule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5913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89C3-46D6-4240-A1A1-12C9B68A9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T" dirty="0"/>
              <a:t>011 Individual 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9CFA7-E271-41B6-A15E-1242E777F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26397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A3EA-C80F-44CB-B87B-A18A7275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plan your project?</a:t>
            </a:r>
            <a:br>
              <a:rPr lang="en-GB" dirty="0"/>
            </a:br>
            <a:r>
              <a:rPr lang="en-GB" dirty="0"/>
              <a:t>Can’t you just do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B7C1B-3547-4315-BF31-69FE3A6E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944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Planning makes us think</a:t>
            </a:r>
            <a:r>
              <a:rPr lang="en-US" sz="2800" dirty="0"/>
              <a:t>.</a:t>
            </a:r>
          </a:p>
          <a:p>
            <a:pPr lvl="1"/>
            <a:r>
              <a:rPr lang="en-US" dirty="0" err="1"/>
              <a:t>Analyse</a:t>
            </a:r>
            <a:r>
              <a:rPr lang="en-US" dirty="0"/>
              <a:t> and consider different ways to make change </a:t>
            </a:r>
          </a:p>
          <a:p>
            <a:pPr lvl="1"/>
            <a:r>
              <a:rPr lang="en-US" dirty="0"/>
              <a:t>Evaluate constraints, problems</a:t>
            </a:r>
          </a:p>
          <a:p>
            <a:pPr lvl="1"/>
            <a:r>
              <a:rPr lang="en-US" dirty="0"/>
              <a:t>= Valuable knowledge and understanding to</a:t>
            </a:r>
          </a:p>
          <a:p>
            <a:r>
              <a:rPr lang="en-US" b="1" dirty="0"/>
              <a:t>Planning g</a:t>
            </a:r>
            <a:r>
              <a:rPr lang="en-US" sz="2800" b="1" dirty="0"/>
              <a:t>ives you a place to start </a:t>
            </a:r>
            <a:r>
              <a:rPr lang="en-US" sz="2800" dirty="0"/>
              <a:t>– plans will need revising and changing, but you do need one!</a:t>
            </a:r>
          </a:p>
          <a:p>
            <a:r>
              <a:rPr lang="en-US" sz="2800" b="1" dirty="0"/>
              <a:t>Without a plan – how can your </a:t>
            </a:r>
            <a:r>
              <a:rPr lang="en-US" b="1" dirty="0"/>
              <a:t>team know what to do</a:t>
            </a:r>
            <a:r>
              <a:rPr lang="en-US" dirty="0"/>
              <a:t>?  Planning creates a shared vision and c</a:t>
            </a:r>
            <a:r>
              <a:rPr lang="en-US" sz="2800" dirty="0"/>
              <a:t>larity on the direction</a:t>
            </a:r>
          </a:p>
          <a:p>
            <a:r>
              <a:rPr lang="en-US" dirty="0"/>
              <a:t>At the beginning of your project, </a:t>
            </a:r>
            <a:r>
              <a:rPr lang="en-US" b="1" dirty="0"/>
              <a:t>planning is essential to practice </a:t>
            </a:r>
            <a:r>
              <a:rPr lang="en-US" sz="2800" b="1" dirty="0"/>
              <a:t> collaborating and working together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But, unfortunately, </a:t>
            </a:r>
            <a:r>
              <a:rPr lang="en-US" sz="2800" b="1" dirty="0"/>
              <a:t>project planning is not a one and done process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74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740F-0A60-484C-9871-F591A284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298" y="483833"/>
            <a:ext cx="6380637" cy="1000578"/>
          </a:xfrm>
        </p:spPr>
        <p:txBody>
          <a:bodyPr>
            <a:normAutofit fontScale="90000"/>
          </a:bodyPr>
          <a:lstStyle/>
          <a:p>
            <a:r>
              <a:rPr lang="en-GB" dirty="0"/>
              <a:t>This week’s Project software task… all about accessing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AF87-4617-44EC-9BC5-3AB95C3F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55" y="2136344"/>
            <a:ext cx="10515600" cy="3989249"/>
          </a:xfrm>
        </p:spPr>
        <p:txBody>
          <a:bodyPr>
            <a:normAutofit/>
          </a:bodyPr>
          <a:lstStyle/>
          <a:p>
            <a:r>
              <a:rPr lang="en-GB" dirty="0"/>
              <a:t>Download </a:t>
            </a:r>
            <a:r>
              <a:rPr lang="en-GB" b="1" dirty="0"/>
              <a:t>Project Libre </a:t>
            </a:r>
            <a:r>
              <a:rPr lang="en-GB" dirty="0"/>
              <a:t>from </a:t>
            </a:r>
            <a:r>
              <a:rPr lang="en-GB" dirty="0">
                <a:hlinkClick r:id="rId4"/>
              </a:rPr>
              <a:t>https://www.projectlibre.com/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CCDBF-B90E-4AE2-8EEB-51EEC573E8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447"/>
          <a:stretch/>
        </p:blipFill>
        <p:spPr>
          <a:xfrm>
            <a:off x="976542" y="2844163"/>
            <a:ext cx="9697429" cy="3530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637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3CBA-D4E9-4447-BEF1-37A5C8EF4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77" y="361157"/>
            <a:ext cx="8982559" cy="926106"/>
          </a:xfrm>
        </p:spPr>
        <p:txBody>
          <a:bodyPr/>
          <a:lstStyle/>
          <a:p>
            <a:r>
              <a:rPr lang="en-TT" dirty="0"/>
              <a:t>Part 2. b Gantt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88466-D407-4B8F-8C95-3B8CB43FF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5175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 Dependency Table</a:t>
            </a:r>
          </a:p>
          <a:p>
            <a:r>
              <a:rPr lang="en-US" dirty="0"/>
              <a:t>Using the details from </a:t>
            </a:r>
            <a:r>
              <a:rPr lang="en-US" b="1" dirty="0"/>
              <a:t>The implementation of the </a:t>
            </a:r>
            <a:r>
              <a:rPr lang="en-US" b="1" dirty="0" err="1"/>
              <a:t>Yakoke’s</a:t>
            </a:r>
            <a:r>
              <a:rPr lang="en-US" b="1" dirty="0"/>
              <a:t> Project Planning Approach </a:t>
            </a:r>
            <a:r>
              <a:rPr lang="en-US" dirty="0"/>
              <a:t>section in the case study pg. 5-7</a:t>
            </a:r>
          </a:p>
          <a:p>
            <a:r>
              <a:rPr lang="en-US" dirty="0"/>
              <a:t>Identify the </a:t>
            </a:r>
            <a:r>
              <a:rPr lang="en-US" b="1" dirty="0"/>
              <a:t>tasks, durations, predecessors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the </a:t>
            </a:r>
            <a:r>
              <a:rPr lang="en-US" b="1" dirty="0"/>
              <a:t>Part 2.b and c Guide </a:t>
            </a:r>
            <a:r>
              <a:rPr lang="en-US" dirty="0"/>
              <a:t>document to record your details. Available on </a:t>
            </a:r>
            <a:r>
              <a:rPr lang="en-US" b="1" dirty="0"/>
              <a:t>SAM VLE</a:t>
            </a:r>
          </a:p>
          <a:p>
            <a:endParaRPr lang="en-T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A24CE-D847-84BA-183D-509EE8A9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43" y="3198181"/>
            <a:ext cx="73628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405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740F-0A60-484C-9871-F591A284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AF87-4617-44EC-9BC5-3AB95C3F6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55" y="1825625"/>
            <a:ext cx="10515600" cy="48819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Addressed the following aspects…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/>
              <a:t> </a:t>
            </a:r>
            <a:r>
              <a:rPr lang="en-US" dirty="0"/>
              <a:t>Planning gives a deeper understanding of the project, but plans need to be adapted.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Stakeholder engagement is vital for requirements collection and measuring quality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Projects can spiral out of control through scope creep – this needs active management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WBS shows the scope of the project and divides the work into manageable tasks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Quality standards that can be measured aid in bridging the gap between expectation and perception.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Scheduling needs the task information, durations and resources.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MS Project is a software for scheduling and managing projects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8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8624-5F14-4195-ACEF-626A5A70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Self-managed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2B693-EFAB-4E61-BBAF-D46894D47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Read Chapter 5: Initial Planning and Chapter 9: Stakeholders </a:t>
            </a:r>
            <a:r>
              <a:rPr lang="en-GB" dirty="0">
                <a:latin typeface="+mn-lt"/>
              </a:rPr>
              <a:t>of Maylor (</a:t>
            </a:r>
            <a:r>
              <a:rPr lang="en-GB" dirty="0" err="1">
                <a:latin typeface="+mn-lt"/>
              </a:rPr>
              <a:t>Kortext</a:t>
            </a:r>
            <a:r>
              <a:rPr lang="en-GB" dirty="0">
                <a:latin typeface="+mn-lt"/>
              </a:rPr>
              <a:t>)</a:t>
            </a:r>
          </a:p>
          <a:p>
            <a:r>
              <a:rPr lang="en-GB" dirty="0">
                <a:latin typeface="+mn-lt"/>
              </a:rPr>
              <a:t>Have a go at the practice quiz</a:t>
            </a:r>
          </a:p>
          <a:p>
            <a:r>
              <a:rPr lang="en-GB" b="1" dirty="0">
                <a:latin typeface="+mn-lt"/>
              </a:rPr>
              <a:t>Work on:</a:t>
            </a:r>
          </a:p>
          <a:p>
            <a:pPr lvl="1"/>
            <a:r>
              <a:rPr lang="en-GB" b="1" dirty="0">
                <a:latin typeface="+mn-lt"/>
              </a:rPr>
              <a:t>Task 1 </a:t>
            </a:r>
            <a:r>
              <a:rPr lang="en-US" b="1" dirty="0">
                <a:latin typeface="+mn-lt"/>
              </a:rPr>
              <a:t>Reflection on Your Project Management Knowledge and Skills </a:t>
            </a:r>
            <a:r>
              <a:rPr lang="en-US" dirty="0">
                <a:latin typeface="+mn-lt"/>
              </a:rPr>
              <a:t>(15%)</a:t>
            </a:r>
            <a:endParaRPr lang="en-GB" b="1" dirty="0">
              <a:latin typeface="+mn-lt"/>
            </a:endParaRPr>
          </a:p>
          <a:p>
            <a:pPr lvl="1"/>
            <a:r>
              <a:rPr lang="en-GB" b="1" dirty="0">
                <a:latin typeface="+mn-lt"/>
              </a:rPr>
              <a:t>Task 2.b Gantt Chart</a:t>
            </a:r>
            <a:endParaRPr lang="en-US" i="0" dirty="0">
              <a:solidFill>
                <a:srgbClr val="071D49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3196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F517-D47E-4149-9053-BCEDB8A7F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Any questions </a:t>
            </a:r>
          </a:p>
        </p:txBody>
      </p:sp>
      <p:sp>
        <p:nvSpPr>
          <p:cNvPr id="712706" name="Text Box 2"/>
          <p:cNvSpPr txBox="1">
            <a:spLocks noChangeArrowheads="1"/>
          </p:cNvSpPr>
          <p:nvPr/>
        </p:nvSpPr>
        <p:spPr bwMode="auto">
          <a:xfrm rot="-1414013">
            <a:off x="4129935" y="1722607"/>
            <a:ext cx="6126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bg2"/>
                </a:solidFill>
                <a:latin typeface="Helv"/>
              </a:rPr>
              <a:t>?</a:t>
            </a:r>
          </a:p>
        </p:txBody>
      </p:sp>
      <p:sp>
        <p:nvSpPr>
          <p:cNvPr id="712707" name="Text Box 3"/>
          <p:cNvSpPr txBox="1">
            <a:spLocks noChangeArrowheads="1"/>
          </p:cNvSpPr>
          <p:nvPr/>
        </p:nvSpPr>
        <p:spPr bwMode="auto">
          <a:xfrm rot="2028207">
            <a:off x="6280998" y="2513182"/>
            <a:ext cx="6126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>
                <a:solidFill>
                  <a:schemeClr val="bg2"/>
                </a:solidFill>
                <a:latin typeface="Helv"/>
              </a:rPr>
              <a:t>?</a:t>
            </a:r>
          </a:p>
        </p:txBody>
      </p:sp>
      <p:sp>
        <p:nvSpPr>
          <p:cNvPr id="712708" name="Text Box 4"/>
          <p:cNvSpPr txBox="1">
            <a:spLocks noChangeArrowheads="1"/>
          </p:cNvSpPr>
          <p:nvPr/>
        </p:nvSpPr>
        <p:spPr bwMode="auto">
          <a:xfrm rot="2902225">
            <a:off x="7570947" y="4348431"/>
            <a:ext cx="7553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0">
                <a:solidFill>
                  <a:schemeClr val="tx2">
                    <a:lumMod val="25000"/>
                    <a:lumOff val="75000"/>
                  </a:schemeClr>
                </a:solidFill>
                <a:latin typeface="Helv"/>
              </a:rPr>
              <a:t>?</a:t>
            </a:r>
          </a:p>
        </p:txBody>
      </p:sp>
      <p:sp>
        <p:nvSpPr>
          <p:cNvPr id="712709" name="Text Box 5"/>
          <p:cNvSpPr txBox="1">
            <a:spLocks noChangeArrowheads="1"/>
          </p:cNvSpPr>
          <p:nvPr/>
        </p:nvSpPr>
        <p:spPr bwMode="auto">
          <a:xfrm rot="21336562">
            <a:off x="2711891" y="3895646"/>
            <a:ext cx="1396536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7000" dirty="0">
                <a:solidFill>
                  <a:srgbClr val="476A97"/>
                </a:solidFill>
                <a:latin typeface="Helv"/>
              </a:rPr>
              <a:t>?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 rot="1996435">
            <a:off x="5757352" y="679141"/>
            <a:ext cx="12971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600" dirty="0">
                <a:solidFill>
                  <a:srgbClr val="476A97"/>
                </a:solidFill>
                <a:latin typeface="Helv"/>
              </a:rPr>
              <a:t>?</a:t>
            </a:r>
          </a:p>
        </p:txBody>
      </p:sp>
      <p:sp>
        <p:nvSpPr>
          <p:cNvPr id="712711" name="Text Box 7"/>
          <p:cNvSpPr txBox="1">
            <a:spLocks noChangeArrowheads="1"/>
          </p:cNvSpPr>
          <p:nvPr/>
        </p:nvSpPr>
        <p:spPr bwMode="auto">
          <a:xfrm rot="-429855">
            <a:off x="2075049" y="919067"/>
            <a:ext cx="1197764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200" dirty="0">
                <a:solidFill>
                  <a:schemeClr val="tx2">
                    <a:lumMod val="25000"/>
                    <a:lumOff val="75000"/>
                  </a:schemeClr>
                </a:solidFill>
                <a:latin typeface="Helv"/>
              </a:rPr>
              <a:t>?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 rot="679656">
            <a:off x="9078173" y="2792652"/>
            <a:ext cx="94128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600">
                <a:solidFill>
                  <a:srgbClr val="476A97"/>
                </a:solidFill>
                <a:latin typeface="Helv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505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6" grpId="0" autoUpdateAnimBg="0"/>
      <p:bldP spid="712707" grpId="0" autoUpdateAnimBg="0"/>
      <p:bldP spid="712708" grpId="0" autoUpdateAnimBg="0"/>
      <p:bldP spid="712709" grpId="0" autoUpdateAnimBg="0"/>
      <p:bldP spid="712710" grpId="0" autoUpdateAnimBg="0"/>
      <p:bldP spid="712711" grpId="0" autoUpdateAnimBg="0"/>
      <p:bldP spid="712712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ABC3-8483-4953-9A4B-B2214FD9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C9CA8-C0F8-4DBE-BB80-12764122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248" y="1223962"/>
            <a:ext cx="8135097" cy="56340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Hughes, K. 2018. 25 of the Best Planning Quotes [online]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Project Manager, 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Available at: &lt;https://www.projectmanager.com/blog/planning-quotes&gt; [Accessed 18 May 2021].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Maylor, H. 2017.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Project Management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 4</a:t>
            </a:r>
            <a:r>
              <a:rPr lang="en-US" sz="1800" baseline="30000" dirty="0">
                <a:solidFill>
                  <a:srgbClr val="1B1B26"/>
                </a:solidFill>
                <a:latin typeface="Raleway" panose="020B0503030101060003" pitchFamily="34" charset="0"/>
              </a:rPr>
              <a:t>th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 ed. Harlow: Pearson Education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Project Management Institute, 2017. </a:t>
            </a:r>
            <a:r>
              <a:rPr lang="en-US" sz="1800" b="0" i="1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A Guide to the Project Management Body of Knowledge, PMBOK Guide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6</a:t>
            </a:r>
            <a:r>
              <a:rPr lang="en-US" sz="1800" b="0" i="1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th ed. </a:t>
            </a:r>
            <a:r>
              <a:rPr lang="en-GB" sz="1800" b="0" i="0" dirty="0">
                <a:solidFill>
                  <a:srgbClr val="201A34"/>
                </a:solidFill>
                <a:effectLst/>
                <a:latin typeface="Raleway" panose="020B0503030101060003" pitchFamily="34" charset="0"/>
              </a:rPr>
              <a:t>Newton Square, Pennsylvania: </a:t>
            </a:r>
            <a:r>
              <a:rPr lang="en-US" sz="1800" b="0" i="0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Project Management Institute Inc.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Project Management Institute, 2021. </a:t>
            </a:r>
            <a:r>
              <a:rPr lang="en-US" sz="1800" b="0" i="1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A Guide to the Project Management Body of Knowledge, PMBOK Guide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6</a:t>
            </a:r>
            <a:r>
              <a:rPr lang="en-US" sz="1800" b="0" i="1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th ed. </a:t>
            </a:r>
            <a:r>
              <a:rPr lang="en-GB" sz="1800" b="0" i="0" dirty="0">
                <a:solidFill>
                  <a:srgbClr val="201A34"/>
                </a:solidFill>
                <a:effectLst/>
                <a:latin typeface="Raleway" panose="020B0503030101060003" pitchFamily="34" charset="0"/>
              </a:rPr>
              <a:t>Newton Square, Pennsylvania: </a:t>
            </a:r>
            <a:r>
              <a:rPr lang="en-US" sz="1800" b="0" i="0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Project Management Institute Inc.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Obeng, E. 1995.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All Change!: The Project Leader's Secret Handbook. 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Harlow: Financial Times Series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1800" dirty="0" err="1">
                <a:solidFill>
                  <a:srgbClr val="1B1B26"/>
                </a:solidFill>
                <a:latin typeface="Raleway" panose="020B0503030101060003" pitchFamily="34" charset="0"/>
              </a:rPr>
              <a:t>Viter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, I. 2021. </a:t>
            </a:r>
            <a:r>
              <a:rPr lang="en-US" sz="1800" i="1" dirty="0">
                <a:solidFill>
                  <a:srgbClr val="1B1B26"/>
                </a:solidFill>
                <a:latin typeface="Raleway" panose="020B0503030101060003" pitchFamily="34" charset="0"/>
              </a:rPr>
              <a:t>The Ultimate Guide to Scope Creep </a:t>
            </a:r>
            <a:r>
              <a:rPr lang="en-US" sz="1800" dirty="0">
                <a:solidFill>
                  <a:srgbClr val="1B1B26"/>
                </a:solidFill>
                <a:latin typeface="Raleway" panose="020B0503030101060003" pitchFamily="34" charset="0"/>
              </a:rPr>
              <a:t>[Updated for 2021] [online] </a:t>
            </a:r>
            <a:r>
              <a:rPr lang="en-US" sz="1800" b="0" i="0" dirty="0">
                <a:solidFill>
                  <a:srgbClr val="1B1B26"/>
                </a:solidFill>
                <a:effectLst/>
                <a:latin typeface="Raleway" panose="020B0503030101060003" pitchFamily="34" charset="0"/>
              </a:rPr>
              <a:t>Project Management Institute. Available at: &lt;https://www.forecast.app/blog/scope-creep</a:t>
            </a:r>
            <a:r>
              <a:rPr lang="en-US" sz="2000" dirty="0">
                <a:solidFill>
                  <a:srgbClr val="1B1B26"/>
                </a:solidFill>
                <a:latin typeface="Raleway" panose="020B0503030101060003" pitchFamily="34" charset="0"/>
              </a:rPr>
              <a:t>&gt; [Accessed 18 May 2021].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n-US" sz="1800" b="0" i="0" dirty="0">
              <a:solidFill>
                <a:srgbClr val="1B1B26"/>
              </a:solidFill>
              <a:effectLst/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7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E637-6EE5-4D99-AA51-DC92C1F2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have a plan!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76F9-C0CF-4C9F-A75C-2323CDFF4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991"/>
            <a:ext cx="10515600" cy="4357041"/>
          </a:xfrm>
        </p:spPr>
        <p:txBody>
          <a:bodyPr/>
          <a:lstStyle/>
          <a:p>
            <a:r>
              <a:rPr lang="en-US" dirty="0">
                <a:hlinkClick r:id="rId3"/>
              </a:rPr>
              <a:t>Marvel's Guardians of the Galaxy clip - 12 percent of a plan | HD - YouTube</a:t>
            </a:r>
            <a:endParaRPr lang="en-GB" dirty="0"/>
          </a:p>
        </p:txBody>
      </p:sp>
      <p:pic>
        <p:nvPicPr>
          <p:cNvPr id="4" name="Online Media 3" title="Marvel's Guardians of the Galaxy clip - 12 percent of a plan | HD">
            <a:hlinkClick r:id="" action="ppaction://media"/>
            <a:extLst>
              <a:ext uri="{FF2B5EF4-FFF2-40B4-BE49-F238E27FC236}">
                <a16:creationId xmlns:a16="http://schemas.microsoft.com/office/drawing/2014/main" id="{D1726407-492D-4A2D-8413-3F6E3DEC3A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54738" y="2388093"/>
            <a:ext cx="7482523" cy="422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1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96B74-95EB-4697-821F-1AFC34AE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410" y="597746"/>
            <a:ext cx="7582574" cy="1325563"/>
          </a:xfrm>
        </p:spPr>
        <p:txBody>
          <a:bodyPr>
            <a:normAutofit/>
          </a:bodyPr>
          <a:lstStyle/>
          <a:p>
            <a:r>
              <a:rPr lang="en-GB" dirty="0"/>
              <a:t>In a situation, where uncertainty is high, </a:t>
            </a:r>
            <a:r>
              <a:rPr lang="en-GB" sz="2200" dirty="0"/>
              <a:t>Maylor (2017)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E712-3876-4F41-A3C2-6A8467B0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622" y="2523222"/>
            <a:ext cx="452528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….it is difficult to plan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where…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comes in and a more agile approach is needed (i.e. 12% of a plan is better than nothing!)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4" name="Group 3" descr="Emergence and uncertainty&#10;Detailed requirements may not be known in advance&#10;Project manager has to deal with uncertainty">
            <a:extLst>
              <a:ext uri="{FF2B5EF4-FFF2-40B4-BE49-F238E27FC236}">
                <a16:creationId xmlns:a16="http://schemas.microsoft.com/office/drawing/2014/main" id="{CCB4394D-5EFA-4E2B-BF9F-5C4BA7AB6996}"/>
              </a:ext>
            </a:extLst>
          </p:cNvPr>
          <p:cNvGrpSpPr/>
          <p:nvPr/>
        </p:nvGrpSpPr>
        <p:grpSpPr>
          <a:xfrm>
            <a:off x="885123" y="2573719"/>
            <a:ext cx="3116896" cy="3134310"/>
            <a:chOff x="-149545" y="1602983"/>
            <a:chExt cx="2878039" cy="32931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286C5DA-6648-45CE-B12E-706B5B3B98F7}"/>
                </a:ext>
              </a:extLst>
            </p:cNvPr>
            <p:cNvCxnSpPr>
              <a:cxnSpLocks/>
              <a:stCxn id="8" idx="1"/>
              <a:endCxn id="6" idx="2"/>
            </p:cNvCxnSpPr>
            <p:nvPr/>
          </p:nvCxnSpPr>
          <p:spPr>
            <a:xfrm flipH="1" flipV="1">
              <a:off x="1148346" y="2993485"/>
              <a:ext cx="432998" cy="1902632"/>
            </a:xfrm>
            <a:prstGeom prst="line">
              <a:avLst/>
            </a:prstGeom>
            <a:ln w="38100">
              <a:solidFill>
                <a:srgbClr val="66A7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4E8D1E-6639-4B8F-910F-69EF302CF04D}"/>
                </a:ext>
              </a:extLst>
            </p:cNvPr>
            <p:cNvSpPr txBox="1"/>
            <p:nvPr/>
          </p:nvSpPr>
          <p:spPr>
            <a:xfrm>
              <a:off x="-149545" y="1602983"/>
              <a:ext cx="2595782" cy="139050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Detailed requirements may not be known in advance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600" dirty="0"/>
                <a:t>Project manager has to deal with uncertainty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8745DE-0AAF-4EFC-A8AA-455C5AD73077}"/>
                </a:ext>
              </a:extLst>
            </p:cNvPr>
            <p:cNvSpPr/>
            <p:nvPr/>
          </p:nvSpPr>
          <p:spPr bwMode="auto">
            <a:xfrm>
              <a:off x="346268" y="3467688"/>
              <a:ext cx="2382226" cy="876491"/>
            </a:xfrm>
            <a:prstGeom prst="ellipse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lIns="36000" tIns="46800" rIns="36000" bIns="46800" anchor="ctr"/>
            <a:lstStyle/>
            <a:p>
              <a:pPr algn="ctr"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Emergence and uncertainty</a:t>
              </a:r>
              <a:endParaRPr lang="en-GB" sz="2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6ECADDE9-D21C-4D37-B32B-FB85771AA8E6}"/>
              </a:ext>
            </a:extLst>
          </p:cNvPr>
          <p:cNvSpPr/>
          <p:nvPr/>
        </p:nvSpPr>
        <p:spPr bwMode="auto">
          <a:xfrm>
            <a:off x="2051673" y="5576066"/>
            <a:ext cx="4834467" cy="90109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46800" rIns="36000" bIns="46800" anchor="ctr"/>
          <a:lstStyle/>
          <a:p>
            <a:pPr algn="ctr"/>
            <a:r>
              <a:rPr lang="en-GB" sz="2800" b="1" dirty="0">
                <a:solidFill>
                  <a:srgbClr val="002060"/>
                </a:solidFill>
              </a:rPr>
              <a:t>Project Characteristics</a:t>
            </a:r>
          </a:p>
        </p:txBody>
      </p:sp>
      <p:grpSp>
        <p:nvGrpSpPr>
          <p:cNvPr id="10" name="Group 9" descr="Tailoring the lifecycle">
            <a:extLst>
              <a:ext uri="{FF2B5EF4-FFF2-40B4-BE49-F238E27FC236}">
                <a16:creationId xmlns:a16="http://schemas.microsoft.com/office/drawing/2014/main" id="{576869D0-72FE-42FD-A240-7B3E52C4CD8B}"/>
              </a:ext>
            </a:extLst>
          </p:cNvPr>
          <p:cNvGrpSpPr/>
          <p:nvPr/>
        </p:nvGrpSpPr>
        <p:grpSpPr>
          <a:xfrm>
            <a:off x="8550977" y="3734192"/>
            <a:ext cx="1471264" cy="1448518"/>
            <a:chOff x="3015784" y="3564468"/>
            <a:chExt cx="1524463" cy="156478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6C4CE0-5FF7-4310-8AAA-00C65EBCCB89}"/>
                </a:ext>
              </a:extLst>
            </p:cNvPr>
            <p:cNvSpPr/>
            <p:nvPr/>
          </p:nvSpPr>
          <p:spPr>
            <a:xfrm>
              <a:off x="3015784" y="3564468"/>
              <a:ext cx="1524463" cy="1564783"/>
            </a:xfrm>
            <a:prstGeom prst="ellipse">
              <a:avLst/>
            </a:prstGeom>
            <a:solidFill>
              <a:srgbClr val="FFFA00"/>
            </a:solidFill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181E75-E182-406C-BFC9-20F9949C1458}"/>
                </a:ext>
              </a:extLst>
            </p:cNvPr>
            <p:cNvSpPr txBox="1"/>
            <p:nvPr/>
          </p:nvSpPr>
          <p:spPr>
            <a:xfrm>
              <a:off x="3095348" y="3855241"/>
              <a:ext cx="13849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Raleway" panose="020B0503030101060003" pitchFamily="34" charset="0"/>
                  <a:cs typeface="Calibri" panose="020F0502020204030204" pitchFamily="34" charset="0"/>
                </a:rPr>
                <a:t>Tailoring the lifecycle</a:t>
              </a:r>
            </a:p>
          </p:txBody>
        </p:sp>
        <p:pic>
          <p:nvPicPr>
            <p:cNvPr id="13" name="Graphic 12" descr="Gears outline">
              <a:extLst>
                <a:ext uri="{FF2B5EF4-FFF2-40B4-BE49-F238E27FC236}">
                  <a16:creationId xmlns:a16="http://schemas.microsoft.com/office/drawing/2014/main" id="{AB9B0BF9-3BA3-446A-B870-8B979B385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87400" y="4372123"/>
              <a:ext cx="743048" cy="657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01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512F-2BC5-4CB5-8B81-EFB432B5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4" y="61306"/>
            <a:ext cx="7453745" cy="1325563"/>
          </a:xfrm>
        </p:spPr>
        <p:txBody>
          <a:bodyPr>
            <a:noAutofit/>
          </a:bodyPr>
          <a:lstStyle/>
          <a:p>
            <a:r>
              <a:rPr lang="en-GB" sz="3600" dirty="0"/>
              <a:t>Planning can help and hinder </a:t>
            </a:r>
            <a:r>
              <a:rPr lang="en-GB" sz="2800" dirty="0"/>
              <a:t>(Figure 5.5 from Maylor, 2017 (p. 103))</a:t>
            </a:r>
            <a:endParaRPr lang="en-GB" sz="3600" dirty="0"/>
          </a:p>
        </p:txBody>
      </p:sp>
      <p:pic>
        <p:nvPicPr>
          <p:cNvPr id="9" name="Picture 8" descr="Picture showing a balance scale to represent how planning can be misused or used effectively.">
            <a:extLst>
              <a:ext uri="{FF2B5EF4-FFF2-40B4-BE49-F238E27FC236}">
                <a16:creationId xmlns:a16="http://schemas.microsoft.com/office/drawing/2014/main" id="{E6566648-975B-4C6E-A7A7-032B1999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13" y="1266096"/>
            <a:ext cx="9565822" cy="56068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E401A-E1E1-4085-8E46-F9B07018C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076" y="2972001"/>
            <a:ext cx="2842003" cy="21950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200" b="1" dirty="0"/>
              <a:t>           Costs</a:t>
            </a:r>
          </a:p>
          <a:p>
            <a:pPr marL="547688" lvl="1" indent="-90488">
              <a:spcBef>
                <a:spcPts val="0"/>
              </a:spcBef>
            </a:pPr>
            <a:r>
              <a:rPr lang="en-GB" sz="2000" dirty="0"/>
              <a:t>Plan is a straitjacket</a:t>
            </a:r>
          </a:p>
          <a:p>
            <a:pPr marL="547688" lvl="1" indent="-90488">
              <a:spcBef>
                <a:spcPts val="0"/>
              </a:spcBef>
            </a:pPr>
            <a:r>
              <a:rPr lang="en-GB" sz="2000" dirty="0"/>
              <a:t>Focus on precision</a:t>
            </a:r>
          </a:p>
          <a:p>
            <a:pPr marL="90488" indent="-90488">
              <a:spcBef>
                <a:spcPts val="0"/>
              </a:spcBef>
            </a:pPr>
            <a:r>
              <a:rPr lang="en-GB" sz="2000" dirty="0"/>
              <a:t>Generation of data</a:t>
            </a:r>
            <a:endParaRPr lang="en-GB" sz="22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C85FE57-22CC-4EB2-A1F7-30C25CFD9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7511" y="3349626"/>
            <a:ext cx="3785910" cy="268402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200" b="1" dirty="0"/>
              <a:t> Benefits</a:t>
            </a:r>
          </a:p>
          <a:p>
            <a:pPr marL="1004888" lvl="4" indent="-90488">
              <a:spcBef>
                <a:spcPts val="0"/>
              </a:spcBef>
            </a:pPr>
            <a:r>
              <a:rPr lang="en-GB" sz="2000" dirty="0"/>
              <a:t>Good use </a:t>
            </a:r>
            <a:br>
              <a:rPr lang="en-GB" sz="2000" dirty="0"/>
            </a:br>
            <a:r>
              <a:rPr lang="en-GB" sz="2000" dirty="0"/>
              <a:t>of planning</a:t>
            </a:r>
          </a:p>
          <a:p>
            <a:pPr marL="547688" lvl="2" indent="-90488">
              <a:spcBef>
                <a:spcPts val="0"/>
              </a:spcBef>
            </a:pPr>
            <a:r>
              <a:rPr lang="en-GB" sz="2200" dirty="0"/>
              <a:t>Plan as a </a:t>
            </a:r>
            <a:br>
              <a:rPr lang="en-GB" sz="2200" dirty="0"/>
            </a:br>
            <a:r>
              <a:rPr lang="en-GB" sz="2200" dirty="0"/>
              <a:t>working tool</a:t>
            </a:r>
          </a:p>
          <a:p>
            <a:pPr marL="90488" indent="-90488">
              <a:spcBef>
                <a:spcPts val="0"/>
              </a:spcBef>
            </a:pPr>
            <a:r>
              <a:rPr lang="en-GB" sz="2000" dirty="0"/>
              <a:t>Focus on accuracy</a:t>
            </a:r>
          </a:p>
          <a:p>
            <a:pPr marL="90488" indent="-90488">
              <a:spcBef>
                <a:spcPts val="0"/>
              </a:spcBef>
            </a:pPr>
            <a:r>
              <a:rPr lang="en-GB" sz="2000" dirty="0"/>
              <a:t>Provision of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F46EF-B554-4894-9D8E-763DE43D53A4}"/>
              </a:ext>
            </a:extLst>
          </p:cNvPr>
          <p:cNvSpPr txBox="1"/>
          <p:nvPr/>
        </p:nvSpPr>
        <p:spPr>
          <a:xfrm>
            <a:off x="563218" y="5511222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Misuse of 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0D9A1-97DA-4CF1-A916-708BE42687F6}"/>
              </a:ext>
            </a:extLst>
          </p:cNvPr>
          <p:cNvSpPr txBox="1"/>
          <p:nvPr/>
        </p:nvSpPr>
        <p:spPr>
          <a:xfrm>
            <a:off x="5874123" y="6127697"/>
            <a:ext cx="3328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Raleway" panose="020B0503030101060003" pitchFamily="34" charset="0"/>
              </a:rPr>
              <a:t>Good use of planning</a:t>
            </a:r>
          </a:p>
        </p:txBody>
      </p:sp>
    </p:spTree>
    <p:extLst>
      <p:ext uri="{BB962C8B-B14F-4D97-AF65-F5344CB8AC3E}">
        <p14:creationId xmlns:p14="http://schemas.microsoft.com/office/powerpoint/2010/main" val="20811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11" grpId="0" build="p" bldLvl="4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56DF-BE0B-42DB-BF5B-CE3DD425A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 Project Management Plan</a:t>
            </a:r>
            <a:endParaRPr lang="en-T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CA98E-96EA-47CE-AEF4-C08C83786A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776822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8.5|12.6|10.8|4|11.8|13.3|8.1|10.2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8.5|12.6|10.8|4|11.8|13.3|8.1|10.2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6|0.8|6|5.5|6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6|0.8|6|5.5|6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1">
      <a:majorFont>
        <a:latin typeface="Arial Nova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2.xml><?xml version="1.0" encoding="utf-8"?>
<a:theme xmlns:a="http://schemas.openxmlformats.org/drawingml/2006/main" name="2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3.xml><?xml version="1.0" encoding="utf-8"?>
<a:theme xmlns:a="http://schemas.openxmlformats.org/drawingml/2006/main" name="3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1">
      <a:majorFont>
        <a:latin typeface="Arial Nova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C940401B443446950E83787B62815D" ma:contentTypeVersion="5" ma:contentTypeDescription="Create a new document." ma:contentTypeScope="" ma:versionID="d5b7d351903ac6cb4e6c00566e8b6683">
  <xsd:schema xmlns:xsd="http://www.w3.org/2001/XMLSchema" xmlns:xs="http://www.w3.org/2001/XMLSchema" xmlns:p="http://schemas.microsoft.com/office/2006/metadata/properties" xmlns:ns3="dd5d29e2-e009-49d8-a581-e6c7b528f0f3" xmlns:ns4="6b494f05-939f-47b7-827f-de1e15f7b078" targetNamespace="http://schemas.microsoft.com/office/2006/metadata/properties" ma:root="true" ma:fieldsID="b3a807e8ba4643c29ccbbe35bdf094a3" ns3:_="" ns4:_="">
    <xsd:import namespace="dd5d29e2-e009-49d8-a581-e6c7b528f0f3"/>
    <xsd:import namespace="6b494f05-939f-47b7-827f-de1e15f7b07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d29e2-e009-49d8-a581-e6c7b528f0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94f05-939f-47b7-827f-de1e15f7b0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F45CAA-507D-422F-BC89-999B44F49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5d29e2-e009-49d8-a581-e6c7b528f0f3"/>
    <ds:schemaRef ds:uri="6b494f05-939f-47b7-827f-de1e15f7b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7E234-434A-497A-B985-8D335F24F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7BF9D-84DD-404E-948C-60EA1E7CFEAC}">
  <ds:schemaRefs>
    <ds:schemaRef ds:uri="dd5d29e2-e009-49d8-a581-e6c7b528f0f3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b494f05-939f-47b7-827f-de1e15f7b07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3354</Words>
  <Application>Microsoft Office PowerPoint</Application>
  <PresentationFormat>Widescreen</PresentationFormat>
  <Paragraphs>561</Paragraphs>
  <Slides>55</Slides>
  <Notes>10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Arial Narrow</vt:lpstr>
      <vt:lpstr>Arial Nova</vt:lpstr>
      <vt:lpstr>ARU Raisonne DemiBold</vt:lpstr>
      <vt:lpstr>Avenir Next LT Pro</vt:lpstr>
      <vt:lpstr>Calibri</vt:lpstr>
      <vt:lpstr>Helv</vt:lpstr>
      <vt:lpstr>Montserrat</vt:lpstr>
      <vt:lpstr>Raleway</vt:lpstr>
      <vt:lpstr>TTNorms</vt:lpstr>
      <vt:lpstr>1_ARU Brand</vt:lpstr>
      <vt:lpstr>2_ARU Brand</vt:lpstr>
      <vt:lpstr>3_ARU Brand</vt:lpstr>
      <vt:lpstr>Session 4:  Integrated Planning</vt:lpstr>
      <vt:lpstr>Learning Outcomes</vt:lpstr>
      <vt:lpstr>Why Integrated Planning?</vt:lpstr>
      <vt:lpstr>Different perspectives on planning</vt:lpstr>
      <vt:lpstr>Why plan your project? Can’t you just do it!</vt:lpstr>
      <vt:lpstr>I have a plan!</vt:lpstr>
      <vt:lpstr>In a situation, where uncertainty is high, Maylor (2017)</vt:lpstr>
      <vt:lpstr>Planning can help and hinder (Figure 5.5 from Maylor, 2017 (p. 103))</vt:lpstr>
      <vt:lpstr>The Project Management Plan</vt:lpstr>
      <vt:lpstr>Project Management Plan (PMP)</vt:lpstr>
      <vt:lpstr>The Project Management Plan</vt:lpstr>
      <vt:lpstr>BREAK</vt:lpstr>
      <vt:lpstr>Time Management</vt:lpstr>
      <vt:lpstr>The Time/Schedule Development Process</vt:lpstr>
      <vt:lpstr>Identifying Tasks</vt:lpstr>
      <vt:lpstr>Requirements and Scope</vt:lpstr>
      <vt:lpstr>Scope creep</vt:lpstr>
      <vt:lpstr>What causes scope creep? (Viter, 2021)</vt:lpstr>
      <vt:lpstr>How can we manage scope creep?</vt:lpstr>
      <vt:lpstr>Scope and Work Breakdown Structure</vt:lpstr>
      <vt:lpstr>Work Breakdown Structure (WBS)</vt:lpstr>
      <vt:lpstr>Work Breakdown Structure</vt:lpstr>
      <vt:lpstr>WBS Example:  House Construction</vt:lpstr>
      <vt:lpstr>PBS Example:  House Construction</vt:lpstr>
      <vt:lpstr>Estimating Durations</vt:lpstr>
      <vt:lpstr>Estimation Techniques</vt:lpstr>
      <vt:lpstr>Three Point Estimation</vt:lpstr>
      <vt:lpstr>PowerPoint Presentation</vt:lpstr>
      <vt:lpstr>Approaches to Estimation</vt:lpstr>
      <vt:lpstr>Top-Down Estimating</vt:lpstr>
      <vt:lpstr>Bottom-Up Estimation</vt:lpstr>
      <vt:lpstr>Example of Bottom Up</vt:lpstr>
      <vt:lpstr>BREAK</vt:lpstr>
      <vt:lpstr>Sequencing Tasks</vt:lpstr>
      <vt:lpstr>Tasks Dependencies- sequencing activities</vt:lpstr>
      <vt:lpstr>Chronology vs Control</vt:lpstr>
      <vt:lpstr>Task dependencies vs Date Constraints </vt:lpstr>
      <vt:lpstr>PowerPoint Presentation</vt:lpstr>
      <vt:lpstr> Finish-to-start (FS)</vt:lpstr>
      <vt:lpstr>Start-to-start (SS)</vt:lpstr>
      <vt:lpstr>Finish-to-finish (FF)</vt:lpstr>
      <vt:lpstr>Start-to-finish (SF)</vt:lpstr>
      <vt:lpstr>Examples of S-F</vt:lpstr>
      <vt:lpstr>PowerPoint Presentation</vt:lpstr>
      <vt:lpstr>PowerPoint Presentation</vt:lpstr>
      <vt:lpstr>PowerPoint Presentation</vt:lpstr>
      <vt:lpstr>Gantt Chart- Using a Software (Project Libre)</vt:lpstr>
      <vt:lpstr>Scheduling and Software</vt:lpstr>
      <vt:lpstr>011 Individual Assignment</vt:lpstr>
      <vt:lpstr>This week’s Project software task… all about accessing software</vt:lpstr>
      <vt:lpstr>Part 2. b Gantt Chart</vt:lpstr>
      <vt:lpstr>Summary</vt:lpstr>
      <vt:lpstr>Self-managed Study</vt:lpstr>
      <vt:lpstr>Any questions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01 Interpersonal and Management Skills Leadership, Team Roles, Team development and  Stewardship and Governance</dc:title>
  <dc:creator>Helen.Benton@aru.ac.uk</dc:creator>
  <cp:lastModifiedBy>Andre Samuel</cp:lastModifiedBy>
  <cp:revision>215</cp:revision>
  <dcterms:created xsi:type="dcterms:W3CDTF">2019-04-25T11:00:23Z</dcterms:created>
  <dcterms:modified xsi:type="dcterms:W3CDTF">2024-02-19T04:27:44Z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0x0101002DC940401B443446950E83787B62815D</vt:lpwstr>
  </property>
</Properties>
</file>